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61" r:id="rId2"/>
    <p:sldId id="262" r:id="rId3"/>
    <p:sldId id="268" r:id="rId4"/>
    <p:sldId id="269" r:id="rId5"/>
    <p:sldId id="270" r:id="rId6"/>
    <p:sldId id="263" r:id="rId7"/>
    <p:sldId id="264" r:id="rId8"/>
    <p:sldId id="265" r:id="rId9"/>
    <p:sldId id="271" r:id="rId10"/>
    <p:sldId id="266" r:id="rId11"/>
    <p:sldId id="272" r:id="rId12"/>
    <p:sldId id="256" r:id="rId13"/>
    <p:sldId id="273" r:id="rId14"/>
    <p:sldId id="257" r:id="rId15"/>
    <p:sldId id="275" r:id="rId16"/>
    <p:sldId id="258" r:id="rId17"/>
    <p:sldId id="276" r:id="rId18"/>
    <p:sldId id="259" r:id="rId19"/>
    <p:sldId id="278" r:id="rId20"/>
    <p:sldId id="260" r:id="rId21"/>
    <p:sldId id="26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EAA7D-1E38-4C6F-AA74-F3774C534A3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D07E4B-DDA3-48E1-8EC3-B6E8D9B9B911}">
      <dgm:prSet custT="1"/>
      <dgm:spPr/>
      <dgm:t>
        <a:bodyPr/>
        <a:lstStyle/>
        <a:p>
          <a:pPr rtl="0"/>
          <a:r>
            <a:rPr lang="es-ES" sz="1600" b="0" i="0" baseline="0" smtClean="0"/>
            <a:t>Desde el Jubileo extraordinario del año 2000 se constituyó con su actual fisonomía y así viene funcionando, bajo la tutela de la Santa Sede (Pontificio Consejo para los Laicos </a:t>
          </a:r>
          <a:endParaRPr lang="es-ES" sz="1600"/>
        </a:p>
      </dgm:t>
    </dgm:pt>
    <dgm:pt modelId="{97C5B026-FA63-4056-B1E9-323FEADE389A}" type="parTrans" cxnId="{A0161DFE-B9F3-402F-A467-7811CF8D3F75}">
      <dgm:prSet/>
      <dgm:spPr/>
      <dgm:t>
        <a:bodyPr/>
        <a:lstStyle/>
        <a:p>
          <a:endParaRPr lang="es-ES" sz="2800"/>
        </a:p>
      </dgm:t>
    </dgm:pt>
    <dgm:pt modelId="{0874DC64-5BBA-4B6B-B5E3-116AEDD4C9A3}" type="sibTrans" cxnId="{A0161DFE-B9F3-402F-A467-7811CF8D3F75}">
      <dgm:prSet/>
      <dgm:spPr/>
      <dgm:t>
        <a:bodyPr/>
        <a:lstStyle/>
        <a:p>
          <a:endParaRPr lang="es-ES" sz="2800"/>
        </a:p>
      </dgm:t>
    </dgm:pt>
    <dgm:pt modelId="{193D5E76-22AF-479C-811A-22F69B92C3A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s-ES" sz="1600"/>
        </a:p>
      </dgm:t>
    </dgm:pt>
    <dgm:pt modelId="{B7B361DE-2FF3-4E29-9717-BC0042604143}" type="parTrans" cxnId="{0920246A-0DCF-4D4F-B2C2-A96B7C5B2CC1}">
      <dgm:prSet/>
      <dgm:spPr/>
      <dgm:t>
        <a:bodyPr/>
        <a:lstStyle/>
        <a:p>
          <a:endParaRPr lang="es-ES" sz="2800"/>
        </a:p>
      </dgm:t>
    </dgm:pt>
    <dgm:pt modelId="{98391F9E-939F-4EBD-8050-DCB64D09B636}" type="sibTrans" cxnId="{0920246A-0DCF-4D4F-B2C2-A96B7C5B2CC1}">
      <dgm:prSet/>
      <dgm:spPr/>
      <dgm:t>
        <a:bodyPr/>
        <a:lstStyle/>
        <a:p>
          <a:endParaRPr lang="es-ES" sz="2800"/>
        </a:p>
      </dgm:t>
    </dgm:pt>
    <dgm:pt modelId="{7F56985F-2578-40E6-B9C7-5257A97C475A}" type="pres">
      <dgm:prSet presAssocID="{1DAEAA7D-1E38-4C6F-AA74-F3774C534A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AC382B-4878-48D9-9B7C-9D09DADF8544}" type="pres">
      <dgm:prSet presAssocID="{193D5E76-22AF-479C-811A-22F69B92C3AA}" presName="composite" presStyleCnt="0"/>
      <dgm:spPr/>
    </dgm:pt>
    <dgm:pt modelId="{209A509A-C786-486F-8EBA-6FF9D465A0E7}" type="pres">
      <dgm:prSet presAssocID="{193D5E76-22AF-479C-811A-22F69B92C3AA}" presName="parentText" presStyleLbl="alignNode1" presStyleIdx="0" presStyleCnt="1" custScaleX="166714" custScaleY="133117" custLinFactNeighborX="1073" custLinFactNeighborY="51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F82A1-9686-46F8-8881-D3559276840F}" type="pres">
      <dgm:prSet presAssocID="{193D5E76-22AF-479C-811A-22F69B92C3AA}" presName="descendantText" presStyleLbl="alignAcc1" presStyleIdx="0" presStyleCnt="1" custScaleX="95108" custScaleY="163777" custLinFactNeighborX="151" custLinFactNeighborY="23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4EDB9C-2F9C-4244-9E39-EAE601124C66}" type="presOf" srcId="{193D5E76-22AF-479C-811A-22F69B92C3AA}" destId="{209A509A-C786-486F-8EBA-6FF9D465A0E7}" srcOrd="0" destOrd="0" presId="urn:microsoft.com/office/officeart/2005/8/layout/chevron2"/>
    <dgm:cxn modelId="{A0161DFE-B9F3-402F-A467-7811CF8D3F75}" srcId="{193D5E76-22AF-479C-811A-22F69B92C3AA}" destId="{43D07E4B-DDA3-48E1-8EC3-B6E8D9B9B911}" srcOrd="0" destOrd="0" parTransId="{97C5B026-FA63-4056-B1E9-323FEADE389A}" sibTransId="{0874DC64-5BBA-4B6B-B5E3-116AEDD4C9A3}"/>
    <dgm:cxn modelId="{0920246A-0DCF-4D4F-B2C2-A96B7C5B2CC1}" srcId="{1DAEAA7D-1E38-4C6F-AA74-F3774C534A35}" destId="{193D5E76-22AF-479C-811A-22F69B92C3AA}" srcOrd="0" destOrd="0" parTransId="{B7B361DE-2FF3-4E29-9717-BC0042604143}" sibTransId="{98391F9E-939F-4EBD-8050-DCB64D09B636}"/>
    <dgm:cxn modelId="{B8D74BE6-5A04-4A9A-8CF5-2D775A399B1B}" type="presOf" srcId="{43D07E4B-DDA3-48E1-8EC3-B6E8D9B9B911}" destId="{C12F82A1-9686-46F8-8881-D3559276840F}" srcOrd="0" destOrd="0" presId="urn:microsoft.com/office/officeart/2005/8/layout/chevron2"/>
    <dgm:cxn modelId="{4A32A0A3-8CFF-47BE-A0EF-3F1800BD4031}" type="presOf" srcId="{1DAEAA7D-1E38-4C6F-AA74-F3774C534A35}" destId="{7F56985F-2578-40E6-B9C7-5257A97C475A}" srcOrd="0" destOrd="0" presId="urn:microsoft.com/office/officeart/2005/8/layout/chevron2"/>
    <dgm:cxn modelId="{C98DADE5-056F-4B92-9F80-ED26242806EF}" type="presParOf" srcId="{7F56985F-2578-40E6-B9C7-5257A97C475A}" destId="{BDAC382B-4878-48D9-9B7C-9D09DADF8544}" srcOrd="0" destOrd="0" presId="urn:microsoft.com/office/officeart/2005/8/layout/chevron2"/>
    <dgm:cxn modelId="{6B05FB50-9918-4403-A6B6-5F01717CD080}" type="presParOf" srcId="{BDAC382B-4878-48D9-9B7C-9D09DADF8544}" destId="{209A509A-C786-486F-8EBA-6FF9D465A0E7}" srcOrd="0" destOrd="0" presId="urn:microsoft.com/office/officeart/2005/8/layout/chevron2"/>
    <dgm:cxn modelId="{720AB6F7-C80E-4602-863C-63A1B72A3178}" type="presParOf" srcId="{BDAC382B-4878-48D9-9B7C-9D09DADF8544}" destId="{C12F82A1-9686-46F8-8881-D355927684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32AEDE-0321-4FD0-A1FD-08C4C5358AB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882C681B-21F4-49C8-AA18-59F325B74F31}">
      <dgm:prSet/>
      <dgm:spPr/>
      <dgm:t>
        <a:bodyPr/>
        <a:lstStyle/>
        <a:p>
          <a:pPr rtl="0"/>
          <a:r>
            <a:rPr lang="es-ES" dirty="0" smtClean="0"/>
            <a:t>Cuando hoy hablamos de </a:t>
          </a:r>
          <a:r>
            <a:rPr lang="es-ES" i="1" dirty="0" smtClean="0"/>
            <a:t>adoración eucarística</a:t>
          </a:r>
          <a:r>
            <a:rPr lang="es-ES" dirty="0" smtClean="0"/>
            <a:t> pensamos espontáneamente en el culto eucarístico fuera de la Misa</a:t>
          </a:r>
          <a:endParaRPr lang="es-ES" dirty="0"/>
        </a:p>
      </dgm:t>
    </dgm:pt>
    <dgm:pt modelId="{C6F1523D-BFF9-4F1A-8CBB-84394862E63A}" type="parTrans" cxnId="{A96A71AC-318E-4B76-BECA-FB1D0CC432B5}">
      <dgm:prSet/>
      <dgm:spPr/>
      <dgm:t>
        <a:bodyPr/>
        <a:lstStyle/>
        <a:p>
          <a:endParaRPr lang="es-ES"/>
        </a:p>
      </dgm:t>
    </dgm:pt>
    <dgm:pt modelId="{229040B9-47CC-4CFF-9E2B-344D38856A5C}" type="sibTrans" cxnId="{A96A71AC-318E-4B76-BECA-FB1D0CC432B5}">
      <dgm:prSet/>
      <dgm:spPr/>
      <dgm:t>
        <a:bodyPr/>
        <a:lstStyle/>
        <a:p>
          <a:endParaRPr lang="es-ES"/>
        </a:p>
      </dgm:t>
    </dgm:pt>
    <dgm:pt modelId="{CCD057C8-2D17-46CD-9F66-159921197C66}">
      <dgm:prSet/>
      <dgm:spPr/>
      <dgm:t>
        <a:bodyPr/>
        <a:lstStyle/>
        <a:p>
          <a:pPr rtl="0"/>
          <a:r>
            <a:rPr lang="es-ES" dirty="0" smtClean="0"/>
            <a:t>La </a:t>
          </a:r>
          <a:r>
            <a:rPr lang="es-ES" i="1" dirty="0" smtClean="0"/>
            <a:t>adoración </a:t>
          </a:r>
          <a:r>
            <a:rPr lang="es-ES" dirty="0" smtClean="0"/>
            <a:t>ligada a las expresiones religiosas de todos los tiempos y pueblos tiene su presencia en la Religión Revelada y adquiere significado propio en el Nuevo Testamento </a:t>
          </a:r>
          <a:endParaRPr lang="es-ES" dirty="0"/>
        </a:p>
      </dgm:t>
    </dgm:pt>
    <dgm:pt modelId="{4CACB5E2-D606-489E-84E1-378E20247D90}" type="parTrans" cxnId="{01CB6648-068B-4D11-BEF7-9262E90DB421}">
      <dgm:prSet/>
      <dgm:spPr/>
      <dgm:t>
        <a:bodyPr/>
        <a:lstStyle/>
        <a:p>
          <a:endParaRPr lang="es-ES"/>
        </a:p>
      </dgm:t>
    </dgm:pt>
    <dgm:pt modelId="{B27E0BC4-B462-4C09-8B73-FC5A867260BF}" type="sibTrans" cxnId="{01CB6648-068B-4D11-BEF7-9262E90DB421}">
      <dgm:prSet/>
      <dgm:spPr/>
      <dgm:t>
        <a:bodyPr/>
        <a:lstStyle/>
        <a:p>
          <a:endParaRPr lang="es-ES"/>
        </a:p>
      </dgm:t>
    </dgm:pt>
    <dgm:pt modelId="{98CE6C4D-427A-4510-91C8-4DF06F4C9963}">
      <dgm:prSet/>
      <dgm:spPr/>
      <dgm:t>
        <a:bodyPr/>
        <a:lstStyle/>
        <a:p>
          <a:pPr rtl="0"/>
          <a:endParaRPr lang="es-ES"/>
        </a:p>
      </dgm:t>
    </dgm:pt>
    <dgm:pt modelId="{AD18162E-8319-4F16-84BC-7237D69031C1}" type="parTrans" cxnId="{875E981B-D5BB-49CB-842B-DB4D5D40D6C1}">
      <dgm:prSet/>
      <dgm:spPr/>
      <dgm:t>
        <a:bodyPr/>
        <a:lstStyle/>
        <a:p>
          <a:endParaRPr lang="es-ES"/>
        </a:p>
      </dgm:t>
    </dgm:pt>
    <dgm:pt modelId="{F1B92E1A-4D26-49E0-973F-8F5FCCDF86E5}" type="sibTrans" cxnId="{875E981B-D5BB-49CB-842B-DB4D5D40D6C1}">
      <dgm:prSet/>
      <dgm:spPr/>
      <dgm:t>
        <a:bodyPr/>
        <a:lstStyle/>
        <a:p>
          <a:endParaRPr lang="es-ES"/>
        </a:p>
      </dgm:t>
    </dgm:pt>
    <dgm:pt modelId="{0B12ABAE-9B27-4BD3-8F7F-732F90E0817B}">
      <dgm:prSet/>
      <dgm:spPr/>
      <dgm:t>
        <a:bodyPr/>
        <a:lstStyle/>
        <a:p>
          <a:pPr rtl="0"/>
          <a:endParaRPr lang="es-ES"/>
        </a:p>
      </dgm:t>
    </dgm:pt>
    <dgm:pt modelId="{99412778-FC3F-43F6-892D-3AD2B89C0CB9}" type="parTrans" cxnId="{E9C369FD-B8FB-429F-B262-669B415B79B5}">
      <dgm:prSet/>
      <dgm:spPr/>
      <dgm:t>
        <a:bodyPr/>
        <a:lstStyle/>
        <a:p>
          <a:endParaRPr lang="es-ES"/>
        </a:p>
      </dgm:t>
    </dgm:pt>
    <dgm:pt modelId="{1CF2F3E6-37BA-4A28-88BD-DD0239822659}" type="sibTrans" cxnId="{E9C369FD-B8FB-429F-B262-669B415B79B5}">
      <dgm:prSet/>
      <dgm:spPr/>
      <dgm:t>
        <a:bodyPr/>
        <a:lstStyle/>
        <a:p>
          <a:endParaRPr lang="es-ES"/>
        </a:p>
      </dgm:t>
    </dgm:pt>
    <dgm:pt modelId="{6239B8EB-DE98-45C1-8F4E-9FF97A6F5A8B}" type="pres">
      <dgm:prSet presAssocID="{7F32AEDE-0321-4FD0-A1FD-08C4C5358A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89BED1-7FDB-41DE-867F-51F2055B2739}" type="pres">
      <dgm:prSet presAssocID="{98CE6C4D-427A-4510-91C8-4DF06F4C9963}" presName="compNode" presStyleCnt="0"/>
      <dgm:spPr/>
    </dgm:pt>
    <dgm:pt modelId="{82A72BDB-8004-40C8-90A3-927209D023B6}" type="pres">
      <dgm:prSet presAssocID="{98CE6C4D-427A-4510-91C8-4DF06F4C9963}" presName="aNode" presStyleLbl="bgShp" presStyleIdx="0" presStyleCnt="2"/>
      <dgm:spPr/>
      <dgm:t>
        <a:bodyPr/>
        <a:lstStyle/>
        <a:p>
          <a:endParaRPr lang="es-ES"/>
        </a:p>
      </dgm:t>
    </dgm:pt>
    <dgm:pt modelId="{69884766-8CE9-453C-AED3-FD855B52296F}" type="pres">
      <dgm:prSet presAssocID="{98CE6C4D-427A-4510-91C8-4DF06F4C9963}" presName="textNode" presStyleLbl="bgShp" presStyleIdx="0" presStyleCnt="2"/>
      <dgm:spPr/>
      <dgm:t>
        <a:bodyPr/>
        <a:lstStyle/>
        <a:p>
          <a:endParaRPr lang="es-ES"/>
        </a:p>
      </dgm:t>
    </dgm:pt>
    <dgm:pt modelId="{3652E8F2-C2F0-49F2-AE79-D7C57825B3F2}" type="pres">
      <dgm:prSet presAssocID="{98CE6C4D-427A-4510-91C8-4DF06F4C9963}" presName="compChildNode" presStyleCnt="0"/>
      <dgm:spPr/>
    </dgm:pt>
    <dgm:pt modelId="{3012640C-9D6A-4458-A758-60D661CF15E4}" type="pres">
      <dgm:prSet presAssocID="{98CE6C4D-427A-4510-91C8-4DF06F4C9963}" presName="theInnerList" presStyleCnt="0"/>
      <dgm:spPr/>
    </dgm:pt>
    <dgm:pt modelId="{130544C7-A3FC-4B1F-9D71-01DEC9A7D34D}" type="pres">
      <dgm:prSet presAssocID="{882C681B-21F4-49C8-AA18-59F325B74F3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CEAE3-F475-4908-A938-D2FE1A5C5A94}" type="pres">
      <dgm:prSet presAssocID="{98CE6C4D-427A-4510-91C8-4DF06F4C9963}" presName="aSpace" presStyleCnt="0"/>
      <dgm:spPr/>
    </dgm:pt>
    <dgm:pt modelId="{7A75EE8A-A751-4B23-84E9-218B56911600}" type="pres">
      <dgm:prSet presAssocID="{0B12ABAE-9B27-4BD3-8F7F-732F90E0817B}" presName="compNode" presStyleCnt="0"/>
      <dgm:spPr/>
    </dgm:pt>
    <dgm:pt modelId="{74B2BF82-1207-4112-9724-22CE691E451D}" type="pres">
      <dgm:prSet presAssocID="{0B12ABAE-9B27-4BD3-8F7F-732F90E0817B}" presName="aNode" presStyleLbl="bgShp" presStyleIdx="1" presStyleCnt="2"/>
      <dgm:spPr/>
      <dgm:t>
        <a:bodyPr/>
        <a:lstStyle/>
        <a:p>
          <a:endParaRPr lang="es-ES"/>
        </a:p>
      </dgm:t>
    </dgm:pt>
    <dgm:pt modelId="{73CB9932-C84C-4C25-A1FC-723D886304F4}" type="pres">
      <dgm:prSet presAssocID="{0B12ABAE-9B27-4BD3-8F7F-732F90E0817B}" presName="textNode" presStyleLbl="bgShp" presStyleIdx="1" presStyleCnt="2"/>
      <dgm:spPr/>
      <dgm:t>
        <a:bodyPr/>
        <a:lstStyle/>
        <a:p>
          <a:endParaRPr lang="es-ES"/>
        </a:p>
      </dgm:t>
    </dgm:pt>
    <dgm:pt modelId="{1054CA1A-2015-4B7F-970F-799A12C9DC6C}" type="pres">
      <dgm:prSet presAssocID="{0B12ABAE-9B27-4BD3-8F7F-732F90E0817B}" presName="compChildNode" presStyleCnt="0"/>
      <dgm:spPr/>
    </dgm:pt>
    <dgm:pt modelId="{1E6FB658-3DAA-4E3A-B087-1BF528DEE8F2}" type="pres">
      <dgm:prSet presAssocID="{0B12ABAE-9B27-4BD3-8F7F-732F90E0817B}" presName="theInnerList" presStyleCnt="0"/>
      <dgm:spPr/>
    </dgm:pt>
    <dgm:pt modelId="{5E611EFF-4C77-493B-9D1D-E8764954D1D1}" type="pres">
      <dgm:prSet presAssocID="{CCD057C8-2D17-46CD-9F66-159921197C6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659AEB-6E6A-426B-B9BC-42D2A3904583}" type="presOf" srcId="{0B12ABAE-9B27-4BD3-8F7F-732F90E0817B}" destId="{74B2BF82-1207-4112-9724-22CE691E451D}" srcOrd="0" destOrd="0" presId="urn:microsoft.com/office/officeart/2005/8/layout/lProcess2"/>
    <dgm:cxn modelId="{73677F77-C849-46EF-A806-CCA1235E867D}" type="presOf" srcId="{98CE6C4D-427A-4510-91C8-4DF06F4C9963}" destId="{82A72BDB-8004-40C8-90A3-927209D023B6}" srcOrd="0" destOrd="0" presId="urn:microsoft.com/office/officeart/2005/8/layout/lProcess2"/>
    <dgm:cxn modelId="{697D8C6A-4CD1-40DD-836A-FF676334D71C}" type="presOf" srcId="{7F32AEDE-0321-4FD0-A1FD-08C4C5358AB3}" destId="{6239B8EB-DE98-45C1-8F4E-9FF97A6F5A8B}" srcOrd="0" destOrd="0" presId="urn:microsoft.com/office/officeart/2005/8/layout/lProcess2"/>
    <dgm:cxn modelId="{A96A71AC-318E-4B76-BECA-FB1D0CC432B5}" srcId="{98CE6C4D-427A-4510-91C8-4DF06F4C9963}" destId="{882C681B-21F4-49C8-AA18-59F325B74F31}" srcOrd="0" destOrd="0" parTransId="{C6F1523D-BFF9-4F1A-8CBB-84394862E63A}" sibTransId="{229040B9-47CC-4CFF-9E2B-344D38856A5C}"/>
    <dgm:cxn modelId="{875E981B-D5BB-49CB-842B-DB4D5D40D6C1}" srcId="{7F32AEDE-0321-4FD0-A1FD-08C4C5358AB3}" destId="{98CE6C4D-427A-4510-91C8-4DF06F4C9963}" srcOrd="0" destOrd="0" parTransId="{AD18162E-8319-4F16-84BC-7237D69031C1}" sibTransId="{F1B92E1A-4D26-49E0-973F-8F5FCCDF86E5}"/>
    <dgm:cxn modelId="{D29B418E-C0E1-469A-9D53-DF3BEF642D86}" type="presOf" srcId="{882C681B-21F4-49C8-AA18-59F325B74F31}" destId="{130544C7-A3FC-4B1F-9D71-01DEC9A7D34D}" srcOrd="0" destOrd="0" presId="urn:microsoft.com/office/officeart/2005/8/layout/lProcess2"/>
    <dgm:cxn modelId="{01CB6648-068B-4D11-BEF7-9262E90DB421}" srcId="{0B12ABAE-9B27-4BD3-8F7F-732F90E0817B}" destId="{CCD057C8-2D17-46CD-9F66-159921197C66}" srcOrd="0" destOrd="0" parTransId="{4CACB5E2-D606-489E-84E1-378E20247D90}" sibTransId="{B27E0BC4-B462-4C09-8B73-FC5A867260BF}"/>
    <dgm:cxn modelId="{1CEF5D2A-2EAA-4AD5-949E-D5CE5CC9F751}" type="presOf" srcId="{0B12ABAE-9B27-4BD3-8F7F-732F90E0817B}" destId="{73CB9932-C84C-4C25-A1FC-723D886304F4}" srcOrd="1" destOrd="0" presId="urn:microsoft.com/office/officeart/2005/8/layout/lProcess2"/>
    <dgm:cxn modelId="{A7A15D87-4E3F-4248-A8FE-3579F039A17C}" type="presOf" srcId="{CCD057C8-2D17-46CD-9F66-159921197C66}" destId="{5E611EFF-4C77-493B-9D1D-E8764954D1D1}" srcOrd="0" destOrd="0" presId="urn:microsoft.com/office/officeart/2005/8/layout/lProcess2"/>
    <dgm:cxn modelId="{E9C369FD-B8FB-429F-B262-669B415B79B5}" srcId="{7F32AEDE-0321-4FD0-A1FD-08C4C5358AB3}" destId="{0B12ABAE-9B27-4BD3-8F7F-732F90E0817B}" srcOrd="1" destOrd="0" parTransId="{99412778-FC3F-43F6-892D-3AD2B89C0CB9}" sibTransId="{1CF2F3E6-37BA-4A28-88BD-DD0239822659}"/>
    <dgm:cxn modelId="{0F98E431-CCCC-4CF7-BBA1-A9F9CBF535A2}" type="presOf" srcId="{98CE6C4D-427A-4510-91C8-4DF06F4C9963}" destId="{69884766-8CE9-453C-AED3-FD855B52296F}" srcOrd="1" destOrd="0" presId="urn:microsoft.com/office/officeart/2005/8/layout/lProcess2"/>
    <dgm:cxn modelId="{8700B1FC-57AD-4AE2-B31C-9D7808A91CEC}" type="presParOf" srcId="{6239B8EB-DE98-45C1-8F4E-9FF97A6F5A8B}" destId="{AC89BED1-7FDB-41DE-867F-51F2055B2739}" srcOrd="0" destOrd="0" presId="urn:microsoft.com/office/officeart/2005/8/layout/lProcess2"/>
    <dgm:cxn modelId="{44E75D28-5F43-4296-B9CB-65F4DCFBB58D}" type="presParOf" srcId="{AC89BED1-7FDB-41DE-867F-51F2055B2739}" destId="{82A72BDB-8004-40C8-90A3-927209D023B6}" srcOrd="0" destOrd="0" presId="urn:microsoft.com/office/officeart/2005/8/layout/lProcess2"/>
    <dgm:cxn modelId="{267FE525-0021-45BE-B930-F95D44C9C2E6}" type="presParOf" srcId="{AC89BED1-7FDB-41DE-867F-51F2055B2739}" destId="{69884766-8CE9-453C-AED3-FD855B52296F}" srcOrd="1" destOrd="0" presId="urn:microsoft.com/office/officeart/2005/8/layout/lProcess2"/>
    <dgm:cxn modelId="{C81EB7E4-9569-4C85-964F-EA0509D551AA}" type="presParOf" srcId="{AC89BED1-7FDB-41DE-867F-51F2055B2739}" destId="{3652E8F2-C2F0-49F2-AE79-D7C57825B3F2}" srcOrd="2" destOrd="0" presId="urn:microsoft.com/office/officeart/2005/8/layout/lProcess2"/>
    <dgm:cxn modelId="{DA58B47A-0A7C-4654-8C25-235A6424CC47}" type="presParOf" srcId="{3652E8F2-C2F0-49F2-AE79-D7C57825B3F2}" destId="{3012640C-9D6A-4458-A758-60D661CF15E4}" srcOrd="0" destOrd="0" presId="urn:microsoft.com/office/officeart/2005/8/layout/lProcess2"/>
    <dgm:cxn modelId="{2FDF1EB5-EA1B-4189-B40E-96A5C163BE06}" type="presParOf" srcId="{3012640C-9D6A-4458-A758-60D661CF15E4}" destId="{130544C7-A3FC-4B1F-9D71-01DEC9A7D34D}" srcOrd="0" destOrd="0" presId="urn:microsoft.com/office/officeart/2005/8/layout/lProcess2"/>
    <dgm:cxn modelId="{120D2C46-9D34-48EF-B7F3-DAA8C855D42A}" type="presParOf" srcId="{6239B8EB-DE98-45C1-8F4E-9FF97A6F5A8B}" destId="{834CEAE3-F475-4908-A938-D2FE1A5C5A94}" srcOrd="1" destOrd="0" presId="urn:microsoft.com/office/officeart/2005/8/layout/lProcess2"/>
    <dgm:cxn modelId="{722F6757-0438-421E-B8C2-EDC520AD0FCC}" type="presParOf" srcId="{6239B8EB-DE98-45C1-8F4E-9FF97A6F5A8B}" destId="{7A75EE8A-A751-4B23-84E9-218B56911600}" srcOrd="2" destOrd="0" presId="urn:microsoft.com/office/officeart/2005/8/layout/lProcess2"/>
    <dgm:cxn modelId="{B260A0D6-F54C-41C6-970D-806683F01AFD}" type="presParOf" srcId="{7A75EE8A-A751-4B23-84E9-218B56911600}" destId="{74B2BF82-1207-4112-9724-22CE691E451D}" srcOrd="0" destOrd="0" presId="urn:microsoft.com/office/officeart/2005/8/layout/lProcess2"/>
    <dgm:cxn modelId="{8A4C9698-8860-49A1-B968-6DFA7BC51274}" type="presParOf" srcId="{7A75EE8A-A751-4B23-84E9-218B56911600}" destId="{73CB9932-C84C-4C25-A1FC-723D886304F4}" srcOrd="1" destOrd="0" presId="urn:microsoft.com/office/officeart/2005/8/layout/lProcess2"/>
    <dgm:cxn modelId="{DB7E982D-9DE8-4E4D-965C-B99A9953CBB0}" type="presParOf" srcId="{7A75EE8A-A751-4B23-84E9-218B56911600}" destId="{1054CA1A-2015-4B7F-970F-799A12C9DC6C}" srcOrd="2" destOrd="0" presId="urn:microsoft.com/office/officeart/2005/8/layout/lProcess2"/>
    <dgm:cxn modelId="{F1B71DF1-8643-49AA-8DB4-BD1A5EA9F662}" type="presParOf" srcId="{1054CA1A-2015-4B7F-970F-799A12C9DC6C}" destId="{1E6FB658-3DAA-4E3A-B087-1BF528DEE8F2}" srcOrd="0" destOrd="0" presId="urn:microsoft.com/office/officeart/2005/8/layout/lProcess2"/>
    <dgm:cxn modelId="{4CA77D08-2C9B-42B8-80D7-6DCC7D952F7A}" type="presParOf" srcId="{1E6FB658-3DAA-4E3A-B087-1BF528DEE8F2}" destId="{5E611EFF-4C77-493B-9D1D-E8764954D1D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2DA9CD-46B0-4945-9271-83C31DCCC32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F7E325-E4EA-4F54-B79C-6F180BB0DF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sz="2400" dirty="0" smtClean="0"/>
            <a:t>Normalmente en </a:t>
          </a:r>
          <a:r>
            <a:rPr lang="it-IT" sz="2400" dirty="0" err="1" smtClean="0"/>
            <a:t>las</a:t>
          </a:r>
          <a:r>
            <a:rPr lang="it-IT" sz="2400" dirty="0" smtClean="0"/>
            <a:t> </a:t>
          </a:r>
          <a:r>
            <a:rPr lang="it-IT" sz="2400" dirty="0" err="1" smtClean="0"/>
            <a:t>Sagradas</a:t>
          </a:r>
          <a:r>
            <a:rPr lang="it-IT" sz="2400" dirty="0" smtClean="0"/>
            <a:t> </a:t>
          </a:r>
          <a:r>
            <a:rPr lang="it-IT" sz="2400" dirty="0" err="1" smtClean="0"/>
            <a:t>Escrituras</a:t>
          </a:r>
          <a:r>
            <a:rPr lang="it-IT" sz="2400" dirty="0" smtClean="0"/>
            <a:t> la </a:t>
          </a:r>
          <a:r>
            <a:rPr lang="it-IT" sz="2400" dirty="0" err="1" smtClean="0"/>
            <a:t>adoración</a:t>
          </a:r>
          <a:r>
            <a:rPr lang="it-IT" sz="2400" dirty="0" smtClean="0"/>
            <a:t> va </a:t>
          </a:r>
          <a:r>
            <a:rPr lang="it-IT" sz="2400" dirty="0" err="1" smtClean="0"/>
            <a:t>acompañada</a:t>
          </a:r>
          <a:r>
            <a:rPr lang="it-IT" sz="2400" dirty="0" smtClean="0"/>
            <a:t> por </a:t>
          </a:r>
          <a:r>
            <a:rPr lang="it-IT" sz="2400" dirty="0" err="1" smtClean="0"/>
            <a:t>los</a:t>
          </a:r>
          <a:r>
            <a:rPr lang="it-IT" sz="2400" dirty="0" smtClean="0"/>
            <a:t> </a:t>
          </a:r>
          <a:r>
            <a:rPr lang="it-IT" sz="2400" dirty="0" err="1" smtClean="0"/>
            <a:t>gestos</a:t>
          </a:r>
          <a:r>
            <a:rPr lang="it-IT" sz="2400" dirty="0" smtClean="0"/>
            <a:t> de </a:t>
          </a:r>
          <a:r>
            <a:rPr lang="it-IT" sz="2400" dirty="0" err="1" smtClean="0"/>
            <a:t>postarse</a:t>
          </a:r>
          <a:r>
            <a:rPr lang="it-IT" sz="2400" dirty="0" smtClean="0"/>
            <a:t> por </a:t>
          </a:r>
          <a:r>
            <a:rPr lang="it-IT" sz="2400" dirty="0" err="1" smtClean="0"/>
            <a:t>tierra</a:t>
          </a:r>
          <a:r>
            <a:rPr lang="it-IT" sz="2400" dirty="0" smtClean="0"/>
            <a:t>, </a:t>
          </a:r>
          <a:r>
            <a:rPr lang="it-IT" sz="2400" dirty="0" err="1" smtClean="0"/>
            <a:t>arrodillarse</a:t>
          </a:r>
          <a:r>
            <a:rPr lang="it-IT" sz="2400" dirty="0" smtClean="0"/>
            <a:t> (con </a:t>
          </a:r>
          <a:r>
            <a:rPr lang="it-IT" sz="2400" dirty="0" err="1" smtClean="0"/>
            <a:t>las</a:t>
          </a:r>
          <a:r>
            <a:rPr lang="it-IT" sz="2400" dirty="0" smtClean="0"/>
            <a:t> </a:t>
          </a:r>
          <a:r>
            <a:rPr lang="it-IT" sz="2400" dirty="0" err="1" smtClean="0"/>
            <a:t>dos</a:t>
          </a:r>
          <a:r>
            <a:rPr lang="it-IT" sz="2400" dirty="0" smtClean="0"/>
            <a:t> </a:t>
          </a:r>
          <a:r>
            <a:rPr lang="it-IT" sz="2400" dirty="0" err="1" smtClean="0"/>
            <a:t>rodrillas</a:t>
          </a:r>
          <a:r>
            <a:rPr lang="it-IT" sz="2400" dirty="0" smtClean="0"/>
            <a:t> o con una) o </a:t>
          </a:r>
          <a:r>
            <a:rPr lang="it-IT" sz="2400" dirty="0" err="1" smtClean="0"/>
            <a:t>inclinarse</a:t>
          </a:r>
          <a:r>
            <a:rPr lang="it-IT" sz="2400" dirty="0" smtClean="0"/>
            <a:t> </a:t>
          </a:r>
          <a:r>
            <a:rPr lang="it-IT" sz="2400" dirty="0" err="1" smtClean="0"/>
            <a:t>profundamente</a:t>
          </a:r>
          <a:r>
            <a:rPr lang="it-IT" sz="2400" dirty="0" smtClean="0"/>
            <a:t>.</a:t>
          </a:r>
          <a:endParaRPr lang="es-ES" sz="2400" dirty="0"/>
        </a:p>
      </dgm:t>
    </dgm:pt>
    <dgm:pt modelId="{007E3786-8F66-493D-BA7C-42AD95B29467}" type="parTrans" cxnId="{32F1B43F-B7C9-4AC6-AB8E-265715509599}">
      <dgm:prSet/>
      <dgm:spPr/>
      <dgm:t>
        <a:bodyPr/>
        <a:lstStyle/>
        <a:p>
          <a:endParaRPr lang="es-ES"/>
        </a:p>
      </dgm:t>
    </dgm:pt>
    <dgm:pt modelId="{0DB642C4-EB46-4792-B37A-FDBE3BB2B011}" type="sibTrans" cxnId="{32F1B43F-B7C9-4AC6-AB8E-265715509599}">
      <dgm:prSet/>
      <dgm:spPr/>
      <dgm:t>
        <a:bodyPr/>
        <a:lstStyle/>
        <a:p>
          <a:endParaRPr lang="es-ES"/>
        </a:p>
      </dgm:t>
    </dgm:pt>
    <dgm:pt modelId="{9206ECE0-DAA6-4E50-B4FE-02116076CB19}" type="pres">
      <dgm:prSet presAssocID="{9B2DA9CD-46B0-4945-9271-83C31DCCC32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E7F8BE-806F-486D-811C-042689DB34E5}" type="pres">
      <dgm:prSet presAssocID="{16F7E325-E4EA-4F54-B79C-6F180BB0DFA5}" presName="composite" presStyleCnt="0"/>
      <dgm:spPr/>
    </dgm:pt>
    <dgm:pt modelId="{A84EB61E-71D7-4BDA-B672-904DE4706095}" type="pres">
      <dgm:prSet presAssocID="{16F7E325-E4EA-4F54-B79C-6F180BB0DFA5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4C18CB-E36E-4620-9CD3-9170FA614CAF}" type="pres">
      <dgm:prSet presAssocID="{16F7E325-E4EA-4F54-B79C-6F180BB0DFA5}" presName="txShp" presStyleLbl="node1" presStyleIdx="0" presStyleCnt="1" custScaleY="65202" custLinFactNeighborX="1712" custLinFactNeighborY="-129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A51A87-049D-4679-AB7F-2F6CF3C9C72C}" type="presOf" srcId="{9B2DA9CD-46B0-4945-9271-83C31DCCC327}" destId="{9206ECE0-DAA6-4E50-B4FE-02116076CB19}" srcOrd="0" destOrd="0" presId="urn:microsoft.com/office/officeart/2005/8/layout/vList3"/>
    <dgm:cxn modelId="{08B193F2-89C3-4DF6-ACA9-648BEF7FEAF5}" type="presOf" srcId="{16F7E325-E4EA-4F54-B79C-6F180BB0DFA5}" destId="{B04C18CB-E36E-4620-9CD3-9170FA614CAF}" srcOrd="0" destOrd="0" presId="urn:microsoft.com/office/officeart/2005/8/layout/vList3"/>
    <dgm:cxn modelId="{32F1B43F-B7C9-4AC6-AB8E-265715509599}" srcId="{9B2DA9CD-46B0-4945-9271-83C31DCCC327}" destId="{16F7E325-E4EA-4F54-B79C-6F180BB0DFA5}" srcOrd="0" destOrd="0" parTransId="{007E3786-8F66-493D-BA7C-42AD95B29467}" sibTransId="{0DB642C4-EB46-4792-B37A-FDBE3BB2B011}"/>
    <dgm:cxn modelId="{2E88CEE6-3B2F-4B45-8E43-D5D125034684}" type="presParOf" srcId="{9206ECE0-DAA6-4E50-B4FE-02116076CB19}" destId="{6FE7F8BE-806F-486D-811C-042689DB34E5}" srcOrd="0" destOrd="0" presId="urn:microsoft.com/office/officeart/2005/8/layout/vList3"/>
    <dgm:cxn modelId="{33F1981A-1142-42CC-86C9-5F21D4E21A8C}" type="presParOf" srcId="{6FE7F8BE-806F-486D-811C-042689DB34E5}" destId="{A84EB61E-71D7-4BDA-B672-904DE4706095}" srcOrd="0" destOrd="0" presId="urn:microsoft.com/office/officeart/2005/8/layout/vList3"/>
    <dgm:cxn modelId="{D326F26F-AE06-4D45-B33A-DAA85D5FC63C}" type="presParOf" srcId="{6FE7F8BE-806F-486D-811C-042689DB34E5}" destId="{B04C18CB-E36E-4620-9CD3-9170FA614C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48369E-DED3-47F8-AEE4-C7566AA4AAF1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es-ES"/>
        </a:p>
      </dgm:t>
    </dgm:pt>
    <dgm:pt modelId="{A92167A9-8293-465A-BCDD-DF6796D9279A}">
      <dgm:prSet/>
      <dgm:spPr/>
      <dgm:t>
        <a:bodyPr/>
        <a:lstStyle/>
        <a:p>
          <a:pPr rtl="0"/>
          <a:r>
            <a:rPr lang="es-ES" smtClean="0"/>
            <a:t>Textos espigados de las enseñanzas de los Padres sobre la Eucaristía, desde el Siglo II al V:</a:t>
          </a:r>
          <a:endParaRPr lang="es-ES"/>
        </a:p>
      </dgm:t>
    </dgm:pt>
    <dgm:pt modelId="{23762065-B710-4FEF-928C-91EF1ABF85A3}" type="parTrans" cxnId="{38A71C65-96D1-443A-8F90-75321BF43255}">
      <dgm:prSet/>
      <dgm:spPr/>
      <dgm:t>
        <a:bodyPr/>
        <a:lstStyle/>
        <a:p>
          <a:endParaRPr lang="es-ES"/>
        </a:p>
      </dgm:t>
    </dgm:pt>
    <dgm:pt modelId="{BB9D5DFC-FBD5-4D3E-887A-A3AF28397BBA}" type="sibTrans" cxnId="{38A71C65-96D1-443A-8F90-75321BF43255}">
      <dgm:prSet/>
      <dgm:spPr/>
      <dgm:t>
        <a:bodyPr/>
        <a:lstStyle/>
        <a:p>
          <a:endParaRPr lang="es-ES"/>
        </a:p>
      </dgm:t>
    </dgm:pt>
    <dgm:pt modelId="{8B48C16F-F808-4C10-A89B-C2913D21A79C}">
      <dgm:prSet/>
      <dgm:spPr/>
      <dgm:t>
        <a:bodyPr/>
        <a:lstStyle/>
        <a:p>
          <a:pPr rtl="0"/>
          <a:r>
            <a:rPr lang="es-ES" smtClean="0"/>
            <a:t>Se mantienen alejados de la Eucaristía y de la oración (se refiere a los docetas)</a:t>
          </a:r>
          <a:endParaRPr lang="es-ES"/>
        </a:p>
      </dgm:t>
    </dgm:pt>
    <dgm:pt modelId="{38E158CE-17FA-4F1C-B9E0-E32910618A2E}" type="parTrans" cxnId="{BE82A41F-BD88-4A9C-BF40-C55A7CC4530C}">
      <dgm:prSet/>
      <dgm:spPr/>
      <dgm:t>
        <a:bodyPr/>
        <a:lstStyle/>
        <a:p>
          <a:endParaRPr lang="es-ES"/>
        </a:p>
      </dgm:t>
    </dgm:pt>
    <dgm:pt modelId="{7FEFB358-7668-4609-94B0-A1954CB10219}" type="sibTrans" cxnId="{BE82A41F-BD88-4A9C-BF40-C55A7CC4530C}">
      <dgm:prSet/>
      <dgm:spPr/>
      <dgm:t>
        <a:bodyPr/>
        <a:lstStyle/>
        <a:p>
          <a:endParaRPr lang="es-ES"/>
        </a:p>
      </dgm:t>
    </dgm:pt>
    <dgm:pt modelId="{20071D2E-00CE-48D8-8956-83CE85FD556E}">
      <dgm:prSet/>
      <dgm:spPr/>
      <dgm:t>
        <a:bodyPr/>
        <a:lstStyle/>
        <a:p>
          <a:pPr rtl="0"/>
          <a:r>
            <a:rPr lang="es-ES" smtClean="0"/>
            <a:t>El sacramento de la Eucaristía, confiado por el Señor en el tiempo de la cena</a:t>
          </a:r>
          <a:endParaRPr lang="es-ES"/>
        </a:p>
      </dgm:t>
    </dgm:pt>
    <dgm:pt modelId="{9C88A952-6D93-465B-9811-0CD493474806}" type="parTrans" cxnId="{CD43093C-8382-4894-8E96-D4F537DAB542}">
      <dgm:prSet/>
      <dgm:spPr/>
      <dgm:t>
        <a:bodyPr/>
        <a:lstStyle/>
        <a:p>
          <a:endParaRPr lang="es-ES"/>
        </a:p>
      </dgm:t>
    </dgm:pt>
    <dgm:pt modelId="{ABB33137-0E93-44FE-B9B2-7730A6FF6F12}" type="sibTrans" cxnId="{CD43093C-8382-4894-8E96-D4F537DAB542}">
      <dgm:prSet/>
      <dgm:spPr/>
      <dgm:t>
        <a:bodyPr/>
        <a:lstStyle/>
        <a:p>
          <a:endParaRPr lang="es-ES"/>
        </a:p>
      </dgm:t>
    </dgm:pt>
    <dgm:pt modelId="{F99DC53F-11C2-4682-8670-0A2429F57A78}">
      <dgm:prSet/>
      <dgm:spPr/>
      <dgm:t>
        <a:bodyPr/>
        <a:lstStyle/>
        <a:p>
          <a:pPr rtl="0"/>
          <a:r>
            <a:rPr lang="es-ES" smtClean="0"/>
            <a:t>Conocéis vosotros, los que soléis asistir a los divinos misterios</a:t>
          </a:r>
          <a:endParaRPr lang="es-ES"/>
        </a:p>
      </dgm:t>
    </dgm:pt>
    <dgm:pt modelId="{F13DCA05-AAB3-4C11-A412-F7EAA92C2729}" type="parTrans" cxnId="{2BF4954B-341E-4F11-824E-F2B7BB827E8F}">
      <dgm:prSet/>
      <dgm:spPr/>
      <dgm:t>
        <a:bodyPr/>
        <a:lstStyle/>
        <a:p>
          <a:endParaRPr lang="es-ES"/>
        </a:p>
      </dgm:t>
    </dgm:pt>
    <dgm:pt modelId="{EBC161CE-2F35-4E4A-B8B8-55D9F152CAC0}" type="sibTrans" cxnId="{2BF4954B-341E-4F11-824E-F2B7BB827E8F}">
      <dgm:prSet/>
      <dgm:spPr/>
      <dgm:t>
        <a:bodyPr/>
        <a:lstStyle/>
        <a:p>
          <a:endParaRPr lang="es-ES"/>
        </a:p>
      </dgm:t>
    </dgm:pt>
    <dgm:pt modelId="{8665B84F-BE51-4F49-9A92-FAED1D6C699A}">
      <dgm:prSet/>
      <dgm:spPr/>
      <dgm:t>
        <a:bodyPr/>
        <a:lstStyle/>
        <a:p>
          <a:pPr rtl="0"/>
          <a:r>
            <a:rPr lang="es-ES" smtClean="0"/>
            <a:t>En el elogio fúnebre de su padre, en presencia de san Basilio su gran amigo</a:t>
          </a:r>
          <a:endParaRPr lang="es-ES"/>
        </a:p>
      </dgm:t>
    </dgm:pt>
    <dgm:pt modelId="{37E7E589-C1E5-451B-9BC9-A5B42206A908}" type="parTrans" cxnId="{508E3002-679A-4D7E-8ED5-4F0E3ACDFE4B}">
      <dgm:prSet/>
      <dgm:spPr/>
      <dgm:t>
        <a:bodyPr/>
        <a:lstStyle/>
        <a:p>
          <a:endParaRPr lang="es-ES"/>
        </a:p>
      </dgm:t>
    </dgm:pt>
    <dgm:pt modelId="{2E1E2BE0-D83A-495F-9E16-7367E7470A2B}" type="sibTrans" cxnId="{508E3002-679A-4D7E-8ED5-4F0E3ACDFE4B}">
      <dgm:prSet/>
      <dgm:spPr/>
      <dgm:t>
        <a:bodyPr/>
        <a:lstStyle/>
        <a:p>
          <a:endParaRPr lang="es-ES"/>
        </a:p>
      </dgm:t>
    </dgm:pt>
    <dgm:pt modelId="{D5E5254E-C0CF-4F80-93EC-4EEC337CC914}" type="pres">
      <dgm:prSet presAssocID="{C748369E-DED3-47F8-AEE4-C7566AA4AA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47E6B10-7C6C-47E0-AF39-B174ACB11B55}" type="pres">
      <dgm:prSet presAssocID="{A92167A9-8293-465A-BCDD-DF6796D9279A}" presName="thickLine" presStyleLbl="alignNode1" presStyleIdx="0" presStyleCnt="5"/>
      <dgm:spPr/>
    </dgm:pt>
    <dgm:pt modelId="{0B585AAF-19C8-43E1-B25B-668446AB2C0F}" type="pres">
      <dgm:prSet presAssocID="{A92167A9-8293-465A-BCDD-DF6796D9279A}" presName="horz1" presStyleCnt="0"/>
      <dgm:spPr/>
    </dgm:pt>
    <dgm:pt modelId="{823E5AB2-7311-4AAC-B7AA-943D65983BF6}" type="pres">
      <dgm:prSet presAssocID="{A92167A9-8293-465A-BCDD-DF6796D9279A}" presName="tx1" presStyleLbl="revTx" presStyleIdx="0" presStyleCnt="5"/>
      <dgm:spPr/>
      <dgm:t>
        <a:bodyPr/>
        <a:lstStyle/>
        <a:p>
          <a:endParaRPr lang="es-ES"/>
        </a:p>
      </dgm:t>
    </dgm:pt>
    <dgm:pt modelId="{9AEDB0CC-7BA8-4818-94E3-A68F2D074FE0}" type="pres">
      <dgm:prSet presAssocID="{A92167A9-8293-465A-BCDD-DF6796D9279A}" presName="vert1" presStyleCnt="0"/>
      <dgm:spPr/>
    </dgm:pt>
    <dgm:pt modelId="{971C828F-E80D-4FC6-BE5D-C66BA1C12E9B}" type="pres">
      <dgm:prSet presAssocID="{8B48C16F-F808-4C10-A89B-C2913D21A79C}" presName="thickLine" presStyleLbl="alignNode1" presStyleIdx="1" presStyleCnt="5"/>
      <dgm:spPr/>
    </dgm:pt>
    <dgm:pt modelId="{20BCA34B-20E8-4603-8658-C84CCD298AAD}" type="pres">
      <dgm:prSet presAssocID="{8B48C16F-F808-4C10-A89B-C2913D21A79C}" presName="horz1" presStyleCnt="0"/>
      <dgm:spPr/>
    </dgm:pt>
    <dgm:pt modelId="{9F8F4A0E-D29B-4E8D-99DF-7211D125E4DC}" type="pres">
      <dgm:prSet presAssocID="{8B48C16F-F808-4C10-A89B-C2913D21A79C}" presName="tx1" presStyleLbl="revTx" presStyleIdx="1" presStyleCnt="5"/>
      <dgm:spPr/>
      <dgm:t>
        <a:bodyPr/>
        <a:lstStyle/>
        <a:p>
          <a:endParaRPr lang="es-ES"/>
        </a:p>
      </dgm:t>
    </dgm:pt>
    <dgm:pt modelId="{1D1626F5-348B-422D-A472-61E58D96488E}" type="pres">
      <dgm:prSet presAssocID="{8B48C16F-F808-4C10-A89B-C2913D21A79C}" presName="vert1" presStyleCnt="0"/>
      <dgm:spPr/>
    </dgm:pt>
    <dgm:pt modelId="{D935D695-6B61-489D-B5EC-47209818A823}" type="pres">
      <dgm:prSet presAssocID="{20071D2E-00CE-48D8-8956-83CE85FD556E}" presName="thickLine" presStyleLbl="alignNode1" presStyleIdx="2" presStyleCnt="5"/>
      <dgm:spPr/>
    </dgm:pt>
    <dgm:pt modelId="{F2411643-37E9-444D-B318-6E085F5916EF}" type="pres">
      <dgm:prSet presAssocID="{20071D2E-00CE-48D8-8956-83CE85FD556E}" presName="horz1" presStyleCnt="0"/>
      <dgm:spPr/>
    </dgm:pt>
    <dgm:pt modelId="{2D9F1C63-5784-4B73-937B-5BAE18317CE2}" type="pres">
      <dgm:prSet presAssocID="{20071D2E-00CE-48D8-8956-83CE85FD556E}" presName="tx1" presStyleLbl="revTx" presStyleIdx="2" presStyleCnt="5"/>
      <dgm:spPr/>
      <dgm:t>
        <a:bodyPr/>
        <a:lstStyle/>
        <a:p>
          <a:endParaRPr lang="es-ES"/>
        </a:p>
      </dgm:t>
    </dgm:pt>
    <dgm:pt modelId="{6AD49CDA-1026-49CF-939F-952DAEDD227E}" type="pres">
      <dgm:prSet presAssocID="{20071D2E-00CE-48D8-8956-83CE85FD556E}" presName="vert1" presStyleCnt="0"/>
      <dgm:spPr/>
    </dgm:pt>
    <dgm:pt modelId="{BF057869-FB06-4653-93E4-137CDEAE3B9A}" type="pres">
      <dgm:prSet presAssocID="{F99DC53F-11C2-4682-8670-0A2429F57A78}" presName="thickLine" presStyleLbl="alignNode1" presStyleIdx="3" presStyleCnt="5"/>
      <dgm:spPr/>
    </dgm:pt>
    <dgm:pt modelId="{17F9C25F-2AAA-4E9A-9998-86DC332DF4DE}" type="pres">
      <dgm:prSet presAssocID="{F99DC53F-11C2-4682-8670-0A2429F57A78}" presName="horz1" presStyleCnt="0"/>
      <dgm:spPr/>
    </dgm:pt>
    <dgm:pt modelId="{8B8A0E03-082C-46E4-A08A-9594A804C66C}" type="pres">
      <dgm:prSet presAssocID="{F99DC53F-11C2-4682-8670-0A2429F57A78}" presName="tx1" presStyleLbl="revTx" presStyleIdx="3" presStyleCnt="5"/>
      <dgm:spPr/>
      <dgm:t>
        <a:bodyPr/>
        <a:lstStyle/>
        <a:p>
          <a:endParaRPr lang="es-ES"/>
        </a:p>
      </dgm:t>
    </dgm:pt>
    <dgm:pt modelId="{C876ADD8-0903-4238-B359-2585CFF3BC48}" type="pres">
      <dgm:prSet presAssocID="{F99DC53F-11C2-4682-8670-0A2429F57A78}" presName="vert1" presStyleCnt="0"/>
      <dgm:spPr/>
    </dgm:pt>
    <dgm:pt modelId="{D940C977-D5B3-4409-AAA1-4F1940485A0E}" type="pres">
      <dgm:prSet presAssocID="{8665B84F-BE51-4F49-9A92-FAED1D6C699A}" presName="thickLine" presStyleLbl="alignNode1" presStyleIdx="4" presStyleCnt="5"/>
      <dgm:spPr/>
    </dgm:pt>
    <dgm:pt modelId="{9156C445-F957-4FC0-901C-3416029BC0CA}" type="pres">
      <dgm:prSet presAssocID="{8665B84F-BE51-4F49-9A92-FAED1D6C699A}" presName="horz1" presStyleCnt="0"/>
      <dgm:spPr/>
    </dgm:pt>
    <dgm:pt modelId="{9D1DB480-AD02-4513-AAB3-DD5A73E8E50D}" type="pres">
      <dgm:prSet presAssocID="{8665B84F-BE51-4F49-9A92-FAED1D6C699A}" presName="tx1" presStyleLbl="revTx" presStyleIdx="4" presStyleCnt="5"/>
      <dgm:spPr/>
      <dgm:t>
        <a:bodyPr/>
        <a:lstStyle/>
        <a:p>
          <a:endParaRPr lang="es-ES"/>
        </a:p>
      </dgm:t>
    </dgm:pt>
    <dgm:pt modelId="{9BDF6D8F-52FB-4C00-8798-F3B776E98A30}" type="pres">
      <dgm:prSet presAssocID="{8665B84F-BE51-4F49-9A92-FAED1D6C699A}" presName="vert1" presStyleCnt="0"/>
      <dgm:spPr/>
    </dgm:pt>
  </dgm:ptLst>
  <dgm:cxnLst>
    <dgm:cxn modelId="{6CF78E22-4070-41F8-ADDD-F16EAD76253A}" type="presOf" srcId="{8665B84F-BE51-4F49-9A92-FAED1D6C699A}" destId="{9D1DB480-AD02-4513-AAB3-DD5A73E8E50D}" srcOrd="0" destOrd="0" presId="urn:microsoft.com/office/officeart/2008/layout/LinedList"/>
    <dgm:cxn modelId="{CD43093C-8382-4894-8E96-D4F537DAB542}" srcId="{C748369E-DED3-47F8-AEE4-C7566AA4AAF1}" destId="{20071D2E-00CE-48D8-8956-83CE85FD556E}" srcOrd="2" destOrd="0" parTransId="{9C88A952-6D93-465B-9811-0CD493474806}" sibTransId="{ABB33137-0E93-44FE-B9B2-7730A6FF6F12}"/>
    <dgm:cxn modelId="{508E3002-679A-4D7E-8ED5-4F0E3ACDFE4B}" srcId="{C748369E-DED3-47F8-AEE4-C7566AA4AAF1}" destId="{8665B84F-BE51-4F49-9A92-FAED1D6C699A}" srcOrd="4" destOrd="0" parTransId="{37E7E589-C1E5-451B-9BC9-A5B42206A908}" sibTransId="{2E1E2BE0-D83A-495F-9E16-7367E7470A2B}"/>
    <dgm:cxn modelId="{38A71C65-96D1-443A-8F90-75321BF43255}" srcId="{C748369E-DED3-47F8-AEE4-C7566AA4AAF1}" destId="{A92167A9-8293-465A-BCDD-DF6796D9279A}" srcOrd="0" destOrd="0" parTransId="{23762065-B710-4FEF-928C-91EF1ABF85A3}" sibTransId="{BB9D5DFC-FBD5-4D3E-887A-A3AF28397BBA}"/>
    <dgm:cxn modelId="{2BF4954B-341E-4F11-824E-F2B7BB827E8F}" srcId="{C748369E-DED3-47F8-AEE4-C7566AA4AAF1}" destId="{F99DC53F-11C2-4682-8670-0A2429F57A78}" srcOrd="3" destOrd="0" parTransId="{F13DCA05-AAB3-4C11-A412-F7EAA92C2729}" sibTransId="{EBC161CE-2F35-4E4A-B8B8-55D9F152CAC0}"/>
    <dgm:cxn modelId="{D749CD0C-C913-4079-8D21-0DA78AB56D00}" type="presOf" srcId="{A92167A9-8293-465A-BCDD-DF6796D9279A}" destId="{823E5AB2-7311-4AAC-B7AA-943D65983BF6}" srcOrd="0" destOrd="0" presId="urn:microsoft.com/office/officeart/2008/layout/LinedList"/>
    <dgm:cxn modelId="{2D13E1F2-313F-4911-9A32-5C3D7493F6E7}" type="presOf" srcId="{F99DC53F-11C2-4682-8670-0A2429F57A78}" destId="{8B8A0E03-082C-46E4-A08A-9594A804C66C}" srcOrd="0" destOrd="0" presId="urn:microsoft.com/office/officeart/2008/layout/LinedList"/>
    <dgm:cxn modelId="{5B2C6ECE-B984-44A3-B00E-034E12556551}" type="presOf" srcId="{20071D2E-00CE-48D8-8956-83CE85FD556E}" destId="{2D9F1C63-5784-4B73-937B-5BAE18317CE2}" srcOrd="0" destOrd="0" presId="urn:microsoft.com/office/officeart/2008/layout/LinedList"/>
    <dgm:cxn modelId="{BE82A41F-BD88-4A9C-BF40-C55A7CC4530C}" srcId="{C748369E-DED3-47F8-AEE4-C7566AA4AAF1}" destId="{8B48C16F-F808-4C10-A89B-C2913D21A79C}" srcOrd="1" destOrd="0" parTransId="{38E158CE-17FA-4F1C-B9E0-E32910618A2E}" sibTransId="{7FEFB358-7668-4609-94B0-A1954CB10219}"/>
    <dgm:cxn modelId="{3495BBE8-8486-42C6-9333-F4421FF182A3}" type="presOf" srcId="{C748369E-DED3-47F8-AEE4-C7566AA4AAF1}" destId="{D5E5254E-C0CF-4F80-93EC-4EEC337CC914}" srcOrd="0" destOrd="0" presId="urn:microsoft.com/office/officeart/2008/layout/LinedList"/>
    <dgm:cxn modelId="{DC8DB9BA-76B7-460D-A984-86DC06D634B8}" type="presOf" srcId="{8B48C16F-F808-4C10-A89B-C2913D21A79C}" destId="{9F8F4A0E-D29B-4E8D-99DF-7211D125E4DC}" srcOrd="0" destOrd="0" presId="urn:microsoft.com/office/officeart/2008/layout/LinedList"/>
    <dgm:cxn modelId="{BFA52232-F6A2-4F51-8493-F10CB08690D3}" type="presParOf" srcId="{D5E5254E-C0CF-4F80-93EC-4EEC337CC914}" destId="{F47E6B10-7C6C-47E0-AF39-B174ACB11B55}" srcOrd="0" destOrd="0" presId="urn:microsoft.com/office/officeart/2008/layout/LinedList"/>
    <dgm:cxn modelId="{10B4E3CD-36DC-4136-8E9B-BC9486F8ED1C}" type="presParOf" srcId="{D5E5254E-C0CF-4F80-93EC-4EEC337CC914}" destId="{0B585AAF-19C8-43E1-B25B-668446AB2C0F}" srcOrd="1" destOrd="0" presId="urn:microsoft.com/office/officeart/2008/layout/LinedList"/>
    <dgm:cxn modelId="{024CE0FF-D28E-452C-BE66-943B50FE8D53}" type="presParOf" srcId="{0B585AAF-19C8-43E1-B25B-668446AB2C0F}" destId="{823E5AB2-7311-4AAC-B7AA-943D65983BF6}" srcOrd="0" destOrd="0" presId="urn:microsoft.com/office/officeart/2008/layout/LinedList"/>
    <dgm:cxn modelId="{FD06A0F5-CBF3-4043-B28F-9441E75EC020}" type="presParOf" srcId="{0B585AAF-19C8-43E1-B25B-668446AB2C0F}" destId="{9AEDB0CC-7BA8-4818-94E3-A68F2D074FE0}" srcOrd="1" destOrd="0" presId="urn:microsoft.com/office/officeart/2008/layout/LinedList"/>
    <dgm:cxn modelId="{7A04A40C-AD5B-49E0-B246-A1B6E7FB26D9}" type="presParOf" srcId="{D5E5254E-C0CF-4F80-93EC-4EEC337CC914}" destId="{971C828F-E80D-4FC6-BE5D-C66BA1C12E9B}" srcOrd="2" destOrd="0" presId="urn:microsoft.com/office/officeart/2008/layout/LinedList"/>
    <dgm:cxn modelId="{800665DA-79C4-439E-A5E7-0FA2D79EC8BF}" type="presParOf" srcId="{D5E5254E-C0CF-4F80-93EC-4EEC337CC914}" destId="{20BCA34B-20E8-4603-8658-C84CCD298AAD}" srcOrd="3" destOrd="0" presId="urn:microsoft.com/office/officeart/2008/layout/LinedList"/>
    <dgm:cxn modelId="{92533AF9-E478-4B7E-BC07-C7321F111B27}" type="presParOf" srcId="{20BCA34B-20E8-4603-8658-C84CCD298AAD}" destId="{9F8F4A0E-D29B-4E8D-99DF-7211D125E4DC}" srcOrd="0" destOrd="0" presId="urn:microsoft.com/office/officeart/2008/layout/LinedList"/>
    <dgm:cxn modelId="{8B73A685-6A17-4FFC-8A8B-AABD336A41F8}" type="presParOf" srcId="{20BCA34B-20E8-4603-8658-C84CCD298AAD}" destId="{1D1626F5-348B-422D-A472-61E58D96488E}" srcOrd="1" destOrd="0" presId="urn:microsoft.com/office/officeart/2008/layout/LinedList"/>
    <dgm:cxn modelId="{AF4B6E2B-8EB6-48DD-A872-A2D24FA94A23}" type="presParOf" srcId="{D5E5254E-C0CF-4F80-93EC-4EEC337CC914}" destId="{D935D695-6B61-489D-B5EC-47209818A823}" srcOrd="4" destOrd="0" presId="urn:microsoft.com/office/officeart/2008/layout/LinedList"/>
    <dgm:cxn modelId="{691C394C-8F21-452F-BEE1-ADF6A73B7FCE}" type="presParOf" srcId="{D5E5254E-C0CF-4F80-93EC-4EEC337CC914}" destId="{F2411643-37E9-444D-B318-6E085F5916EF}" srcOrd="5" destOrd="0" presId="urn:microsoft.com/office/officeart/2008/layout/LinedList"/>
    <dgm:cxn modelId="{3ED6FA79-FD93-4C17-9838-A39F56679BC2}" type="presParOf" srcId="{F2411643-37E9-444D-B318-6E085F5916EF}" destId="{2D9F1C63-5784-4B73-937B-5BAE18317CE2}" srcOrd="0" destOrd="0" presId="urn:microsoft.com/office/officeart/2008/layout/LinedList"/>
    <dgm:cxn modelId="{1989E29C-8F4A-4E65-960C-978178AB8C34}" type="presParOf" srcId="{F2411643-37E9-444D-B318-6E085F5916EF}" destId="{6AD49CDA-1026-49CF-939F-952DAEDD227E}" srcOrd="1" destOrd="0" presId="urn:microsoft.com/office/officeart/2008/layout/LinedList"/>
    <dgm:cxn modelId="{CB41016F-DD8B-4626-AAA7-5B9785A53D44}" type="presParOf" srcId="{D5E5254E-C0CF-4F80-93EC-4EEC337CC914}" destId="{BF057869-FB06-4653-93E4-137CDEAE3B9A}" srcOrd="6" destOrd="0" presId="urn:microsoft.com/office/officeart/2008/layout/LinedList"/>
    <dgm:cxn modelId="{9F3A159D-1883-455F-9F52-E88F63E68F86}" type="presParOf" srcId="{D5E5254E-C0CF-4F80-93EC-4EEC337CC914}" destId="{17F9C25F-2AAA-4E9A-9998-86DC332DF4DE}" srcOrd="7" destOrd="0" presId="urn:microsoft.com/office/officeart/2008/layout/LinedList"/>
    <dgm:cxn modelId="{05992FF2-A40D-49EB-8A1A-EE2E2C33E7E7}" type="presParOf" srcId="{17F9C25F-2AAA-4E9A-9998-86DC332DF4DE}" destId="{8B8A0E03-082C-46E4-A08A-9594A804C66C}" srcOrd="0" destOrd="0" presId="urn:microsoft.com/office/officeart/2008/layout/LinedList"/>
    <dgm:cxn modelId="{67410484-D2E6-46C2-BEF9-1FACAE4982B1}" type="presParOf" srcId="{17F9C25F-2AAA-4E9A-9998-86DC332DF4DE}" destId="{C876ADD8-0903-4238-B359-2585CFF3BC48}" srcOrd="1" destOrd="0" presId="urn:microsoft.com/office/officeart/2008/layout/LinedList"/>
    <dgm:cxn modelId="{AB512B0F-9E5E-4887-BFC6-0D7161A046F2}" type="presParOf" srcId="{D5E5254E-C0CF-4F80-93EC-4EEC337CC914}" destId="{D940C977-D5B3-4409-AAA1-4F1940485A0E}" srcOrd="8" destOrd="0" presId="urn:microsoft.com/office/officeart/2008/layout/LinedList"/>
    <dgm:cxn modelId="{4DF32FA4-79A4-4720-B45E-89CB1AD51FA5}" type="presParOf" srcId="{D5E5254E-C0CF-4F80-93EC-4EEC337CC914}" destId="{9156C445-F957-4FC0-901C-3416029BC0CA}" srcOrd="9" destOrd="0" presId="urn:microsoft.com/office/officeart/2008/layout/LinedList"/>
    <dgm:cxn modelId="{3091D626-3B55-4FD8-AC00-D9DCB95E1875}" type="presParOf" srcId="{9156C445-F957-4FC0-901C-3416029BC0CA}" destId="{9D1DB480-AD02-4513-AAB3-DD5A73E8E50D}" srcOrd="0" destOrd="0" presId="urn:microsoft.com/office/officeart/2008/layout/LinedList"/>
    <dgm:cxn modelId="{572CD00B-752A-4019-BDDD-21BCCB0A718E}" type="presParOf" srcId="{9156C445-F957-4FC0-901C-3416029BC0CA}" destId="{9BDF6D8F-52FB-4C00-8798-F3B776E98A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48369E-DED3-47F8-AEE4-C7566AA4AAF1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A92167A9-8293-465A-BCDD-DF6796D9279A}">
      <dgm:prSet/>
      <dgm:spPr/>
      <dgm:t>
        <a:bodyPr/>
        <a:lstStyle/>
        <a:p>
          <a:pPr rtl="0"/>
          <a:r>
            <a:rPr lang="es-ES" dirty="0" smtClean="0"/>
            <a:t>Escribiendo a Teófilo de Alejandría (385-412) dirá san Jerónimo: </a:t>
          </a:r>
          <a:r>
            <a:rPr lang="es-ES" i="1" dirty="0" smtClean="0"/>
            <a:t>hemos admirado en tu obra su utilidad para todas las Iglesias, para que, enseñados por los testimonios de las Escrituras….</a:t>
          </a:r>
          <a:endParaRPr lang="es-ES" dirty="0"/>
        </a:p>
      </dgm:t>
    </dgm:pt>
    <dgm:pt modelId="{23762065-B710-4FEF-928C-91EF1ABF85A3}" type="parTrans" cxnId="{38A71C65-96D1-443A-8F90-75321BF43255}">
      <dgm:prSet/>
      <dgm:spPr/>
      <dgm:t>
        <a:bodyPr/>
        <a:lstStyle/>
        <a:p>
          <a:endParaRPr lang="es-ES"/>
        </a:p>
      </dgm:t>
    </dgm:pt>
    <dgm:pt modelId="{BB9D5DFC-FBD5-4D3E-887A-A3AF28397BBA}" type="sibTrans" cxnId="{38A71C65-96D1-443A-8F90-75321BF43255}">
      <dgm:prSet/>
      <dgm:spPr/>
      <dgm:t>
        <a:bodyPr/>
        <a:lstStyle/>
        <a:p>
          <a:endParaRPr lang="es-ES"/>
        </a:p>
      </dgm:t>
    </dgm:pt>
    <dgm:pt modelId="{8B48C16F-F808-4C10-A89B-C2913D21A79C}">
      <dgm:prSet/>
      <dgm:spPr/>
      <dgm:t>
        <a:bodyPr/>
        <a:lstStyle/>
        <a:p>
          <a:pPr rtl="0"/>
          <a:r>
            <a:rPr lang="es-ES" dirty="0" smtClean="0"/>
            <a:t>finalmente tomamos las palabras de san Juan Crisóstomo dirigidas a los sacerdotes: </a:t>
          </a:r>
          <a:r>
            <a:rPr lang="es-ES" i="1" dirty="0" smtClean="0"/>
            <a:t>Los ángeles rodean al sacerdote. Todo el santuario y el espacio que circunda al altar están ocupados por las potencias celestes para honrar al que está presente en el altar </a:t>
          </a:r>
          <a:r>
            <a:rPr lang="es-ES" dirty="0" smtClean="0"/>
            <a:t>(san Juan Crisóstomo 344-407, </a:t>
          </a:r>
          <a:r>
            <a:rPr lang="es-ES" dirty="0" err="1" smtClean="0"/>
            <a:t>Hom</a:t>
          </a:r>
          <a:r>
            <a:rPr lang="es-ES" dirty="0" smtClean="0"/>
            <a:t>. 6, sobre el sacerdocio).</a:t>
          </a:r>
          <a:endParaRPr lang="es-ES" dirty="0"/>
        </a:p>
      </dgm:t>
    </dgm:pt>
    <dgm:pt modelId="{38E158CE-17FA-4F1C-B9E0-E32910618A2E}" type="parTrans" cxnId="{BE82A41F-BD88-4A9C-BF40-C55A7CC4530C}">
      <dgm:prSet/>
      <dgm:spPr/>
      <dgm:t>
        <a:bodyPr/>
        <a:lstStyle/>
        <a:p>
          <a:endParaRPr lang="es-ES"/>
        </a:p>
      </dgm:t>
    </dgm:pt>
    <dgm:pt modelId="{7FEFB358-7668-4609-94B0-A1954CB10219}" type="sibTrans" cxnId="{BE82A41F-BD88-4A9C-BF40-C55A7CC4530C}">
      <dgm:prSet/>
      <dgm:spPr/>
      <dgm:t>
        <a:bodyPr/>
        <a:lstStyle/>
        <a:p>
          <a:endParaRPr lang="es-ES"/>
        </a:p>
      </dgm:t>
    </dgm:pt>
    <dgm:pt modelId="{D5E5254E-C0CF-4F80-93EC-4EEC337CC914}" type="pres">
      <dgm:prSet presAssocID="{C748369E-DED3-47F8-AEE4-C7566AA4AA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47E6B10-7C6C-47E0-AF39-B174ACB11B55}" type="pres">
      <dgm:prSet presAssocID="{A92167A9-8293-465A-BCDD-DF6796D9279A}" presName="thickLine" presStyleLbl="alignNode1" presStyleIdx="0" presStyleCnt="2"/>
      <dgm:spPr/>
    </dgm:pt>
    <dgm:pt modelId="{0B585AAF-19C8-43E1-B25B-668446AB2C0F}" type="pres">
      <dgm:prSet presAssocID="{A92167A9-8293-465A-BCDD-DF6796D9279A}" presName="horz1" presStyleCnt="0"/>
      <dgm:spPr/>
    </dgm:pt>
    <dgm:pt modelId="{823E5AB2-7311-4AAC-B7AA-943D65983BF6}" type="pres">
      <dgm:prSet presAssocID="{A92167A9-8293-465A-BCDD-DF6796D9279A}" presName="tx1" presStyleLbl="revTx" presStyleIdx="0" presStyleCnt="2"/>
      <dgm:spPr/>
      <dgm:t>
        <a:bodyPr/>
        <a:lstStyle/>
        <a:p>
          <a:endParaRPr lang="es-ES"/>
        </a:p>
      </dgm:t>
    </dgm:pt>
    <dgm:pt modelId="{9AEDB0CC-7BA8-4818-94E3-A68F2D074FE0}" type="pres">
      <dgm:prSet presAssocID="{A92167A9-8293-465A-BCDD-DF6796D9279A}" presName="vert1" presStyleCnt="0"/>
      <dgm:spPr/>
    </dgm:pt>
    <dgm:pt modelId="{971C828F-E80D-4FC6-BE5D-C66BA1C12E9B}" type="pres">
      <dgm:prSet presAssocID="{8B48C16F-F808-4C10-A89B-C2913D21A79C}" presName="thickLine" presStyleLbl="alignNode1" presStyleIdx="1" presStyleCnt="2"/>
      <dgm:spPr/>
    </dgm:pt>
    <dgm:pt modelId="{20BCA34B-20E8-4603-8658-C84CCD298AAD}" type="pres">
      <dgm:prSet presAssocID="{8B48C16F-F808-4C10-A89B-C2913D21A79C}" presName="horz1" presStyleCnt="0"/>
      <dgm:spPr/>
    </dgm:pt>
    <dgm:pt modelId="{9F8F4A0E-D29B-4E8D-99DF-7211D125E4DC}" type="pres">
      <dgm:prSet presAssocID="{8B48C16F-F808-4C10-A89B-C2913D21A79C}" presName="tx1" presStyleLbl="revTx" presStyleIdx="1" presStyleCnt="2"/>
      <dgm:spPr/>
      <dgm:t>
        <a:bodyPr/>
        <a:lstStyle/>
        <a:p>
          <a:endParaRPr lang="es-ES"/>
        </a:p>
      </dgm:t>
    </dgm:pt>
    <dgm:pt modelId="{1D1626F5-348B-422D-A472-61E58D96488E}" type="pres">
      <dgm:prSet presAssocID="{8B48C16F-F808-4C10-A89B-C2913D21A79C}" presName="vert1" presStyleCnt="0"/>
      <dgm:spPr/>
    </dgm:pt>
  </dgm:ptLst>
  <dgm:cxnLst>
    <dgm:cxn modelId="{38A71C65-96D1-443A-8F90-75321BF43255}" srcId="{C748369E-DED3-47F8-AEE4-C7566AA4AAF1}" destId="{A92167A9-8293-465A-BCDD-DF6796D9279A}" srcOrd="0" destOrd="0" parTransId="{23762065-B710-4FEF-928C-91EF1ABF85A3}" sibTransId="{BB9D5DFC-FBD5-4D3E-887A-A3AF28397BBA}"/>
    <dgm:cxn modelId="{4DDDF4C6-B2EE-4E4F-AE08-9580A30F51C5}" type="presOf" srcId="{A92167A9-8293-465A-BCDD-DF6796D9279A}" destId="{823E5AB2-7311-4AAC-B7AA-943D65983BF6}" srcOrd="0" destOrd="0" presId="urn:microsoft.com/office/officeart/2008/layout/LinedList"/>
    <dgm:cxn modelId="{80416443-6546-4E3E-8D5D-CB16FB273ED3}" type="presOf" srcId="{8B48C16F-F808-4C10-A89B-C2913D21A79C}" destId="{9F8F4A0E-D29B-4E8D-99DF-7211D125E4DC}" srcOrd="0" destOrd="0" presId="urn:microsoft.com/office/officeart/2008/layout/LinedList"/>
    <dgm:cxn modelId="{1F1540CF-0CE8-4706-865B-E2D5B32281BF}" type="presOf" srcId="{C748369E-DED3-47F8-AEE4-C7566AA4AAF1}" destId="{D5E5254E-C0CF-4F80-93EC-4EEC337CC914}" srcOrd="0" destOrd="0" presId="urn:microsoft.com/office/officeart/2008/layout/LinedList"/>
    <dgm:cxn modelId="{BE82A41F-BD88-4A9C-BF40-C55A7CC4530C}" srcId="{C748369E-DED3-47F8-AEE4-C7566AA4AAF1}" destId="{8B48C16F-F808-4C10-A89B-C2913D21A79C}" srcOrd="1" destOrd="0" parTransId="{38E158CE-17FA-4F1C-B9E0-E32910618A2E}" sibTransId="{7FEFB358-7668-4609-94B0-A1954CB10219}"/>
    <dgm:cxn modelId="{E3C9834E-839F-4DE1-96A1-61A023974CAC}" type="presParOf" srcId="{D5E5254E-C0CF-4F80-93EC-4EEC337CC914}" destId="{F47E6B10-7C6C-47E0-AF39-B174ACB11B55}" srcOrd="0" destOrd="0" presId="urn:microsoft.com/office/officeart/2008/layout/LinedList"/>
    <dgm:cxn modelId="{9E901EF4-9BA3-4AF1-929F-EB2D7BD37143}" type="presParOf" srcId="{D5E5254E-C0CF-4F80-93EC-4EEC337CC914}" destId="{0B585AAF-19C8-43E1-B25B-668446AB2C0F}" srcOrd="1" destOrd="0" presId="urn:microsoft.com/office/officeart/2008/layout/LinedList"/>
    <dgm:cxn modelId="{839F3E13-A1C6-459F-B8CE-A0937052C1BA}" type="presParOf" srcId="{0B585AAF-19C8-43E1-B25B-668446AB2C0F}" destId="{823E5AB2-7311-4AAC-B7AA-943D65983BF6}" srcOrd="0" destOrd="0" presId="urn:microsoft.com/office/officeart/2008/layout/LinedList"/>
    <dgm:cxn modelId="{62128811-EF64-4148-8D7B-394E9395458E}" type="presParOf" srcId="{0B585AAF-19C8-43E1-B25B-668446AB2C0F}" destId="{9AEDB0CC-7BA8-4818-94E3-A68F2D074FE0}" srcOrd="1" destOrd="0" presId="urn:microsoft.com/office/officeart/2008/layout/LinedList"/>
    <dgm:cxn modelId="{E46F0B75-5935-44B2-A7D0-CB7FDC601AD3}" type="presParOf" srcId="{D5E5254E-C0CF-4F80-93EC-4EEC337CC914}" destId="{971C828F-E80D-4FC6-BE5D-C66BA1C12E9B}" srcOrd="2" destOrd="0" presId="urn:microsoft.com/office/officeart/2008/layout/LinedList"/>
    <dgm:cxn modelId="{6607E510-9511-4534-B800-D973BC879FD2}" type="presParOf" srcId="{D5E5254E-C0CF-4F80-93EC-4EEC337CC914}" destId="{20BCA34B-20E8-4603-8658-C84CCD298AAD}" srcOrd="3" destOrd="0" presId="urn:microsoft.com/office/officeart/2008/layout/LinedList"/>
    <dgm:cxn modelId="{F270DDFE-C49C-41E6-8F7D-841CF101C5BD}" type="presParOf" srcId="{20BCA34B-20E8-4603-8658-C84CCD298AAD}" destId="{9F8F4A0E-D29B-4E8D-99DF-7211D125E4DC}" srcOrd="0" destOrd="0" presId="urn:microsoft.com/office/officeart/2008/layout/LinedList"/>
    <dgm:cxn modelId="{4E9B7C58-724B-463D-83A6-483D67B846FD}" type="presParOf" srcId="{20BCA34B-20E8-4603-8658-C84CCD298AAD}" destId="{1D1626F5-348B-422D-A472-61E58D9648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61FBF1-0870-417E-8407-95B34EDEF8D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47B03D-80A6-47A0-A666-7FC960B143B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sz="4400" dirty="0" smtClean="0">
              <a:solidFill>
                <a:schemeClr val="tx1"/>
              </a:solidFill>
            </a:rPr>
            <a:t>La </a:t>
          </a:r>
          <a:r>
            <a:rPr lang="it-IT" sz="4400" dirty="0" err="1" smtClean="0">
              <a:solidFill>
                <a:schemeClr val="tx1"/>
              </a:solidFill>
            </a:rPr>
            <a:t>fe</a:t>
          </a:r>
          <a:r>
            <a:rPr lang="it-IT" sz="4400" dirty="0" smtClean="0">
              <a:solidFill>
                <a:schemeClr val="tx1"/>
              </a:solidFill>
            </a:rPr>
            <a:t> y </a:t>
          </a:r>
          <a:r>
            <a:rPr lang="it-IT" sz="4400" dirty="0" err="1" smtClean="0">
              <a:solidFill>
                <a:schemeClr val="tx1"/>
              </a:solidFill>
            </a:rPr>
            <a:t>los</a:t>
          </a:r>
          <a:r>
            <a:rPr lang="it-IT" sz="4400" dirty="0" smtClean="0">
              <a:solidFill>
                <a:schemeClr val="tx1"/>
              </a:solidFill>
            </a:rPr>
            <a:t> </a:t>
          </a:r>
          <a:r>
            <a:rPr lang="it-IT" sz="4400" dirty="0" err="1" smtClean="0">
              <a:solidFill>
                <a:schemeClr val="tx1"/>
              </a:solidFill>
            </a:rPr>
            <a:t>signos</a:t>
          </a:r>
          <a:r>
            <a:rPr lang="it-IT" sz="4400" dirty="0" smtClean="0">
              <a:solidFill>
                <a:schemeClr val="tx1"/>
              </a:solidFill>
            </a:rPr>
            <a:t>, </a:t>
          </a:r>
          <a:r>
            <a:rPr lang="it-IT" sz="4400" dirty="0" err="1" smtClean="0">
              <a:solidFill>
                <a:schemeClr val="tx1"/>
              </a:solidFill>
            </a:rPr>
            <a:t>el</a:t>
          </a:r>
          <a:r>
            <a:rPr lang="it-IT" sz="4400" dirty="0" smtClean="0">
              <a:solidFill>
                <a:schemeClr val="tx1"/>
              </a:solidFill>
            </a:rPr>
            <a:t> </a:t>
          </a:r>
          <a:r>
            <a:rPr lang="it-IT" sz="4400" dirty="0" err="1" smtClean="0">
              <a:solidFill>
                <a:schemeClr val="tx1"/>
              </a:solidFill>
            </a:rPr>
            <a:t>nacer</a:t>
          </a:r>
          <a:r>
            <a:rPr lang="it-IT" sz="4400" dirty="0" smtClean="0">
              <a:solidFill>
                <a:schemeClr val="tx1"/>
              </a:solidFill>
            </a:rPr>
            <a:t> de         </a:t>
          </a:r>
          <a:r>
            <a:rPr lang="it-IT" sz="4400" dirty="0" err="1" smtClean="0">
              <a:solidFill>
                <a:schemeClr val="tx1"/>
              </a:solidFill>
            </a:rPr>
            <a:t>nuevas</a:t>
          </a:r>
          <a:r>
            <a:rPr lang="it-IT" sz="4400" dirty="0" smtClean="0">
              <a:solidFill>
                <a:schemeClr val="tx1"/>
              </a:solidFill>
            </a:rPr>
            <a:t> </a:t>
          </a:r>
          <a:r>
            <a:rPr lang="it-IT" sz="4400" dirty="0" err="1" smtClean="0">
              <a:solidFill>
                <a:schemeClr val="tx1"/>
              </a:solidFill>
            </a:rPr>
            <a:t>formas</a:t>
          </a:r>
          <a:r>
            <a:rPr lang="it-IT" sz="4400" dirty="0" smtClean="0">
              <a:solidFill>
                <a:schemeClr val="tx1"/>
              </a:solidFill>
            </a:rPr>
            <a:t> de Culto       Eucaristico en la liturgia romana.</a:t>
          </a:r>
          <a:endParaRPr lang="es-ES" sz="4400" dirty="0">
            <a:solidFill>
              <a:schemeClr val="tx1"/>
            </a:solidFill>
          </a:endParaRPr>
        </a:p>
      </dgm:t>
    </dgm:pt>
    <dgm:pt modelId="{80E386DE-D54A-4A07-8944-27CB5807707E}" type="parTrans" cxnId="{61F3DDF2-A87C-4FF9-8C48-AE904387795C}">
      <dgm:prSet/>
      <dgm:spPr/>
      <dgm:t>
        <a:bodyPr/>
        <a:lstStyle/>
        <a:p>
          <a:endParaRPr lang="es-ES"/>
        </a:p>
      </dgm:t>
    </dgm:pt>
    <dgm:pt modelId="{6B79D7B9-3833-4960-81A8-FFE037CC51B3}" type="sibTrans" cxnId="{61F3DDF2-A87C-4FF9-8C48-AE904387795C}">
      <dgm:prSet/>
      <dgm:spPr/>
      <dgm:t>
        <a:bodyPr/>
        <a:lstStyle/>
        <a:p>
          <a:endParaRPr lang="es-ES"/>
        </a:p>
      </dgm:t>
    </dgm:pt>
    <dgm:pt modelId="{D5A147F9-9C79-4461-95DF-6C72B3030228}" type="pres">
      <dgm:prSet presAssocID="{C661FBF1-0870-417E-8407-95B34EDEF8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33B089-D278-4FA9-B027-6F568FC7ABA1}" type="pres">
      <dgm:prSet presAssocID="{7B47B03D-80A6-47A0-A666-7FC960B143B2}" presName="composite" presStyleCnt="0"/>
      <dgm:spPr/>
    </dgm:pt>
    <dgm:pt modelId="{367245B3-41EC-4627-95D4-31C04EA99553}" type="pres">
      <dgm:prSet presAssocID="{7B47B03D-80A6-47A0-A666-7FC960B143B2}" presName="rect1" presStyleLbl="trAlignAcc1" presStyleIdx="0" presStyleCnt="1" custLinFactNeighborX="2814" custLinFactNeighborY="-5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07757F-9486-465A-959E-A491BC26A8AA}" type="pres">
      <dgm:prSet presAssocID="{7B47B03D-80A6-47A0-A666-7FC960B143B2}" presName="rect2" presStyleLbl="fgImgPlace1" presStyleIdx="0" presStyleCnt="1" custScaleX="127236" custLinFactNeighborX="-56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FEEDDEB-1B5B-42B8-80DF-7599CB472FB6}" type="presOf" srcId="{C661FBF1-0870-417E-8407-95B34EDEF8DD}" destId="{D5A147F9-9C79-4461-95DF-6C72B3030228}" srcOrd="0" destOrd="0" presId="urn:microsoft.com/office/officeart/2008/layout/PictureStrips"/>
    <dgm:cxn modelId="{61F3DDF2-A87C-4FF9-8C48-AE904387795C}" srcId="{C661FBF1-0870-417E-8407-95B34EDEF8DD}" destId="{7B47B03D-80A6-47A0-A666-7FC960B143B2}" srcOrd="0" destOrd="0" parTransId="{80E386DE-D54A-4A07-8944-27CB5807707E}" sibTransId="{6B79D7B9-3833-4960-81A8-FFE037CC51B3}"/>
    <dgm:cxn modelId="{CBABB597-BE45-4983-AB3A-600A86451A9A}" type="presOf" srcId="{7B47B03D-80A6-47A0-A666-7FC960B143B2}" destId="{367245B3-41EC-4627-95D4-31C04EA99553}" srcOrd="0" destOrd="0" presId="urn:microsoft.com/office/officeart/2008/layout/PictureStrips"/>
    <dgm:cxn modelId="{2FB5BCDB-38AB-406E-A062-4EB77D3D223E}" type="presParOf" srcId="{D5A147F9-9C79-4461-95DF-6C72B3030228}" destId="{DF33B089-D278-4FA9-B027-6F568FC7ABA1}" srcOrd="0" destOrd="0" presId="urn:microsoft.com/office/officeart/2008/layout/PictureStrips"/>
    <dgm:cxn modelId="{AEB56481-7514-4DCA-9BDF-FA0EF483AB29}" type="presParOf" srcId="{DF33B089-D278-4FA9-B027-6F568FC7ABA1}" destId="{367245B3-41EC-4627-95D4-31C04EA99553}" srcOrd="0" destOrd="0" presId="urn:microsoft.com/office/officeart/2008/layout/PictureStrips"/>
    <dgm:cxn modelId="{B68E8CE5-01F5-453C-84AF-CE942252BE03}" type="presParOf" srcId="{DF33B089-D278-4FA9-B027-6F568FC7ABA1}" destId="{4107757F-9486-465A-959E-A491BC26A8A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10AC5C-8098-41BA-9010-D1DC1C344D11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s-ES"/>
        </a:p>
      </dgm:t>
    </dgm:pt>
    <dgm:pt modelId="{DAA82937-7D45-4344-A18E-618859F1A460}">
      <dgm:prSet/>
      <dgm:spPr/>
      <dgm:t>
        <a:bodyPr/>
        <a:lstStyle/>
        <a:p>
          <a:pPr rtl="0"/>
          <a:r>
            <a:rPr lang="es-ES" smtClean="0"/>
            <a:t>I</a:t>
          </a:r>
          <a:r>
            <a:rPr lang="es-ES" b="0" i="0" baseline="0" smtClean="0"/>
            <a:t>ntentos de afirmar el genuino </a:t>
          </a:r>
          <a:r>
            <a:rPr lang="es-ES" b="0" i="1" baseline="0" smtClean="0"/>
            <a:t>realismo sacramental</a:t>
          </a:r>
          <a:r>
            <a:rPr lang="es-ES" b="0" i="0" baseline="0" smtClean="0"/>
            <a:t> en la Eucaristía: </a:t>
          </a:r>
          <a:endParaRPr lang="es-ES"/>
        </a:p>
      </dgm:t>
    </dgm:pt>
    <dgm:pt modelId="{EC00E025-9DED-407F-AD52-4A0B6730D84D}" type="parTrans" cxnId="{7E8020D7-B006-480F-90CC-C24C663A1E45}">
      <dgm:prSet/>
      <dgm:spPr/>
      <dgm:t>
        <a:bodyPr/>
        <a:lstStyle/>
        <a:p>
          <a:endParaRPr lang="es-ES"/>
        </a:p>
      </dgm:t>
    </dgm:pt>
    <dgm:pt modelId="{CD4B0F37-B391-4A0F-8368-D5B6960DC5E8}" type="sibTrans" cxnId="{7E8020D7-B006-480F-90CC-C24C663A1E45}">
      <dgm:prSet/>
      <dgm:spPr/>
      <dgm:t>
        <a:bodyPr/>
        <a:lstStyle/>
        <a:p>
          <a:endParaRPr lang="es-ES"/>
        </a:p>
      </dgm:t>
    </dgm:pt>
    <dgm:pt modelId="{54DE1F61-39CB-42F2-836B-99A462F20985}">
      <dgm:prSet/>
      <dgm:spPr/>
      <dgm:t>
        <a:bodyPr/>
        <a:lstStyle/>
        <a:p>
          <a:pPr rtl="0"/>
          <a:r>
            <a:rPr lang="es-ES" b="0" i="0" baseline="0" smtClean="0"/>
            <a:t>La introducción y difusión del gesto de la </a:t>
          </a:r>
          <a:r>
            <a:rPr lang="es-ES" b="0" i="1" baseline="0" smtClean="0"/>
            <a:t>genuflexión</a:t>
          </a:r>
          <a:r>
            <a:rPr lang="es-ES" b="0" i="0" baseline="0" smtClean="0"/>
            <a:t> (normal o doble) ante la Eucaristía (frente a las inclinaciones profundas)</a:t>
          </a:r>
          <a:endParaRPr lang="es-ES"/>
        </a:p>
      </dgm:t>
    </dgm:pt>
    <dgm:pt modelId="{7B9CB3C1-6414-4408-A31F-BB88287F3D6A}" type="parTrans" cxnId="{3C8ECBD8-59FB-4AC2-8DC4-B0B365C9A25B}">
      <dgm:prSet/>
      <dgm:spPr/>
      <dgm:t>
        <a:bodyPr/>
        <a:lstStyle/>
        <a:p>
          <a:endParaRPr lang="es-ES"/>
        </a:p>
      </dgm:t>
    </dgm:pt>
    <dgm:pt modelId="{AD540526-692D-490A-B42D-6C5AE77775BE}" type="sibTrans" cxnId="{3C8ECBD8-59FB-4AC2-8DC4-B0B365C9A25B}">
      <dgm:prSet/>
      <dgm:spPr/>
      <dgm:t>
        <a:bodyPr/>
        <a:lstStyle/>
        <a:p>
          <a:endParaRPr lang="es-ES"/>
        </a:p>
      </dgm:t>
    </dgm:pt>
    <dgm:pt modelId="{16C6D1D3-4FE9-43FA-821D-6C0DCB08F1C9}">
      <dgm:prSet/>
      <dgm:spPr/>
      <dgm:t>
        <a:bodyPr/>
        <a:lstStyle/>
        <a:p>
          <a:pPr rtl="0"/>
          <a:r>
            <a:rPr lang="es-ES" smtClean="0"/>
            <a:t>L</a:t>
          </a:r>
          <a:r>
            <a:rPr lang="es-ES" b="0" i="0" baseline="0" smtClean="0"/>
            <a:t>a praxis de </a:t>
          </a:r>
          <a:r>
            <a:rPr lang="es-ES" b="0" i="1" baseline="0" smtClean="0"/>
            <a:t>alzar</a:t>
          </a:r>
          <a:r>
            <a:rPr lang="es-ES" b="0" i="0" baseline="0" smtClean="0"/>
            <a:t> las Sagradas Especies tras la consagración de las mismas, favoreciendo la </a:t>
          </a:r>
          <a:r>
            <a:rPr lang="es-ES" b="0" i="1" baseline="0" smtClean="0"/>
            <a:t>comunión visual</a:t>
          </a:r>
          <a:r>
            <a:rPr lang="es-ES" b="0" i="0" baseline="0" smtClean="0"/>
            <a:t> y la adoración, por parte de todos los asistentes a la Misa o personas presentes en la iglesia en ese momento (se avisaba sonando las campanas)</a:t>
          </a:r>
          <a:endParaRPr lang="es-ES"/>
        </a:p>
      </dgm:t>
    </dgm:pt>
    <dgm:pt modelId="{A73F75FB-E9F1-4723-944C-FA584FCEC9F1}" type="parTrans" cxnId="{047FE7A0-7358-4186-BB40-B89289E98341}">
      <dgm:prSet/>
      <dgm:spPr/>
      <dgm:t>
        <a:bodyPr/>
        <a:lstStyle/>
        <a:p>
          <a:endParaRPr lang="es-ES"/>
        </a:p>
      </dgm:t>
    </dgm:pt>
    <dgm:pt modelId="{A58B5A5E-848F-46F9-BC43-151D8B831C43}" type="sibTrans" cxnId="{047FE7A0-7358-4186-BB40-B89289E98341}">
      <dgm:prSet/>
      <dgm:spPr/>
      <dgm:t>
        <a:bodyPr/>
        <a:lstStyle/>
        <a:p>
          <a:endParaRPr lang="es-ES"/>
        </a:p>
      </dgm:t>
    </dgm:pt>
    <dgm:pt modelId="{5CF116D9-F14B-4F94-9759-428816FCC8AE}">
      <dgm:prSet/>
      <dgm:spPr/>
      <dgm:t>
        <a:bodyPr/>
        <a:lstStyle/>
        <a:p>
          <a:pPr rtl="0"/>
          <a:r>
            <a:rPr lang="es-ES" smtClean="0"/>
            <a:t>E</a:t>
          </a:r>
          <a:r>
            <a:rPr lang="es-ES" b="0" i="0" baseline="0" smtClean="0"/>
            <a:t>l potenciar y fijar el modo de comulgar estando los fieles </a:t>
          </a:r>
          <a:r>
            <a:rPr lang="es-ES" b="0" i="1" baseline="0" smtClean="0"/>
            <a:t>de rodillas </a:t>
          </a:r>
          <a:r>
            <a:rPr lang="es-ES" b="0" i="0" baseline="0" smtClean="0"/>
            <a:t>y recibiendo el Sacramento </a:t>
          </a:r>
          <a:r>
            <a:rPr lang="es-ES" b="0" i="1" baseline="0" smtClean="0"/>
            <a:t>en la boca</a:t>
          </a:r>
          <a:r>
            <a:rPr lang="es-ES" b="0" i="0" baseline="0" smtClean="0"/>
            <a:t>. </a:t>
          </a:r>
          <a:endParaRPr lang="es-ES"/>
        </a:p>
      </dgm:t>
    </dgm:pt>
    <dgm:pt modelId="{3CCA6FA5-0DD4-468A-B597-3BFD4E870C7B}" type="parTrans" cxnId="{4E71AC56-A7A3-4073-841F-4A6FBF81EBC2}">
      <dgm:prSet/>
      <dgm:spPr/>
      <dgm:t>
        <a:bodyPr/>
        <a:lstStyle/>
        <a:p>
          <a:endParaRPr lang="es-ES"/>
        </a:p>
      </dgm:t>
    </dgm:pt>
    <dgm:pt modelId="{691F5692-B73C-4A4E-A6F5-5089E8403BBA}" type="sibTrans" cxnId="{4E71AC56-A7A3-4073-841F-4A6FBF81EBC2}">
      <dgm:prSet/>
      <dgm:spPr/>
      <dgm:t>
        <a:bodyPr/>
        <a:lstStyle/>
        <a:p>
          <a:endParaRPr lang="es-ES"/>
        </a:p>
      </dgm:t>
    </dgm:pt>
    <dgm:pt modelId="{63090253-67FE-4215-89B1-EF7F4EDD0347}" type="pres">
      <dgm:prSet presAssocID="{AD10AC5C-8098-41BA-9010-D1DC1C344D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81B87C-D813-4900-B6A0-CAA225CBD7A5}" type="pres">
      <dgm:prSet presAssocID="{DAA82937-7D45-4344-A18E-618859F1A4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34657-E967-4FCC-B557-9A530973CB85}" type="pres">
      <dgm:prSet presAssocID="{DAA82937-7D45-4344-A18E-618859F1A46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8ECBD8-59FB-4AC2-8DC4-B0B365C9A25B}" srcId="{DAA82937-7D45-4344-A18E-618859F1A460}" destId="{54DE1F61-39CB-42F2-836B-99A462F20985}" srcOrd="0" destOrd="0" parTransId="{7B9CB3C1-6414-4408-A31F-BB88287F3D6A}" sibTransId="{AD540526-692D-490A-B42D-6C5AE77775BE}"/>
    <dgm:cxn modelId="{4E71AC56-A7A3-4073-841F-4A6FBF81EBC2}" srcId="{DAA82937-7D45-4344-A18E-618859F1A460}" destId="{5CF116D9-F14B-4F94-9759-428816FCC8AE}" srcOrd="2" destOrd="0" parTransId="{3CCA6FA5-0DD4-468A-B597-3BFD4E870C7B}" sibTransId="{691F5692-B73C-4A4E-A6F5-5089E8403BBA}"/>
    <dgm:cxn modelId="{EA9E1925-E1DB-4185-BBB8-04F410A6F0FC}" type="presOf" srcId="{DAA82937-7D45-4344-A18E-618859F1A460}" destId="{B281B87C-D813-4900-B6A0-CAA225CBD7A5}" srcOrd="0" destOrd="0" presId="urn:microsoft.com/office/officeart/2005/8/layout/vList2"/>
    <dgm:cxn modelId="{46F0F424-B3CC-445A-BC63-C8A59CF47941}" type="presOf" srcId="{5CF116D9-F14B-4F94-9759-428816FCC8AE}" destId="{E5334657-E967-4FCC-B557-9A530973CB85}" srcOrd="0" destOrd="2" presId="urn:microsoft.com/office/officeart/2005/8/layout/vList2"/>
    <dgm:cxn modelId="{AC2C29C2-B4D9-4681-97D6-178597AF5350}" type="presOf" srcId="{54DE1F61-39CB-42F2-836B-99A462F20985}" destId="{E5334657-E967-4FCC-B557-9A530973CB85}" srcOrd="0" destOrd="0" presId="urn:microsoft.com/office/officeart/2005/8/layout/vList2"/>
    <dgm:cxn modelId="{7E8020D7-B006-480F-90CC-C24C663A1E45}" srcId="{AD10AC5C-8098-41BA-9010-D1DC1C344D11}" destId="{DAA82937-7D45-4344-A18E-618859F1A460}" srcOrd="0" destOrd="0" parTransId="{EC00E025-9DED-407F-AD52-4A0B6730D84D}" sibTransId="{CD4B0F37-B391-4A0F-8368-D5B6960DC5E8}"/>
    <dgm:cxn modelId="{931FAB23-FBE2-44CC-BEFE-CD3EA88029C7}" type="presOf" srcId="{AD10AC5C-8098-41BA-9010-D1DC1C344D11}" destId="{63090253-67FE-4215-89B1-EF7F4EDD0347}" srcOrd="0" destOrd="0" presId="urn:microsoft.com/office/officeart/2005/8/layout/vList2"/>
    <dgm:cxn modelId="{047FE7A0-7358-4186-BB40-B89289E98341}" srcId="{DAA82937-7D45-4344-A18E-618859F1A460}" destId="{16C6D1D3-4FE9-43FA-821D-6C0DCB08F1C9}" srcOrd="1" destOrd="0" parTransId="{A73F75FB-E9F1-4723-944C-FA584FCEC9F1}" sibTransId="{A58B5A5E-848F-46F9-BC43-151D8B831C43}"/>
    <dgm:cxn modelId="{462AEB7B-60EE-4F0E-A8EB-7341DA54A277}" type="presOf" srcId="{16C6D1D3-4FE9-43FA-821D-6C0DCB08F1C9}" destId="{E5334657-E967-4FCC-B557-9A530973CB85}" srcOrd="0" destOrd="1" presId="urn:microsoft.com/office/officeart/2005/8/layout/vList2"/>
    <dgm:cxn modelId="{35833634-C77C-4CA3-9C89-85DDAA3DAFB1}" type="presParOf" srcId="{63090253-67FE-4215-89B1-EF7F4EDD0347}" destId="{B281B87C-D813-4900-B6A0-CAA225CBD7A5}" srcOrd="0" destOrd="0" presId="urn:microsoft.com/office/officeart/2005/8/layout/vList2"/>
    <dgm:cxn modelId="{8062F231-E32E-45A7-890D-9D32DE7FE143}" type="presParOf" srcId="{63090253-67FE-4215-89B1-EF7F4EDD0347}" destId="{E5334657-E967-4FCC-B557-9A530973CB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3BACA2-0B56-4190-ABB0-4FE1C7D3F90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B9BC46-67D3-4E2B-BBBB-7AA7FB368936}">
      <dgm:prSet custT="1"/>
      <dgm:spPr/>
      <dgm:t>
        <a:bodyPr/>
        <a:lstStyle/>
        <a:p>
          <a:pPr rtl="0"/>
          <a:r>
            <a:rPr lang="it-IT" sz="2800" dirty="0" err="1" smtClean="0"/>
            <a:t>Sugerencias</a:t>
          </a:r>
          <a:r>
            <a:rPr lang="it-IT" sz="2800" dirty="0" smtClean="0"/>
            <a:t> de cara a la </a:t>
          </a:r>
          <a:r>
            <a:rPr lang="it-IT" sz="3200" dirty="0" err="1" smtClean="0"/>
            <a:t>adoración</a:t>
          </a:r>
          <a:r>
            <a:rPr lang="it-IT" sz="2800" dirty="0" smtClean="0"/>
            <a:t> </a:t>
          </a:r>
          <a:r>
            <a:rPr lang="it-IT" sz="2800" dirty="0" err="1" smtClean="0"/>
            <a:t>eucarística</a:t>
          </a:r>
          <a:r>
            <a:rPr lang="it-IT" sz="2800" dirty="0" smtClean="0"/>
            <a:t> </a:t>
          </a:r>
          <a:r>
            <a:rPr lang="it-IT" sz="2800" dirty="0" err="1" smtClean="0"/>
            <a:t>fuera</a:t>
          </a:r>
          <a:r>
            <a:rPr lang="it-IT" sz="2800" dirty="0" smtClean="0"/>
            <a:t> de la </a:t>
          </a:r>
          <a:r>
            <a:rPr lang="it-IT" sz="2800" dirty="0" err="1" smtClean="0"/>
            <a:t>misa</a:t>
          </a:r>
          <a:r>
            <a:rPr lang="it-IT" sz="2800" dirty="0" smtClean="0"/>
            <a:t>.</a:t>
          </a:r>
          <a:endParaRPr lang="es-ES" sz="2800" dirty="0"/>
        </a:p>
      </dgm:t>
    </dgm:pt>
    <dgm:pt modelId="{3BFE649C-C672-4252-A757-7697409BDB40}" type="parTrans" cxnId="{944A4D6D-ECE7-4F58-9579-E133B9989D05}">
      <dgm:prSet/>
      <dgm:spPr/>
      <dgm:t>
        <a:bodyPr/>
        <a:lstStyle/>
        <a:p>
          <a:endParaRPr lang="es-ES"/>
        </a:p>
      </dgm:t>
    </dgm:pt>
    <dgm:pt modelId="{254CEDC7-401F-4F4E-B011-21657F591385}" type="sibTrans" cxnId="{944A4D6D-ECE7-4F58-9579-E133B9989D05}">
      <dgm:prSet/>
      <dgm:spPr/>
      <dgm:t>
        <a:bodyPr/>
        <a:lstStyle/>
        <a:p>
          <a:endParaRPr lang="es-ES"/>
        </a:p>
      </dgm:t>
    </dgm:pt>
    <dgm:pt modelId="{4A6D8B4A-BFFF-4CDB-BB47-D9A3BAAAADB5}" type="pres">
      <dgm:prSet presAssocID="{BB3BACA2-0B56-4190-ABB0-4FE1C7D3F901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E2FAFE-C960-4A94-8175-9A3CE323C71D}" type="pres">
      <dgm:prSet presAssocID="{8AB9BC46-67D3-4E2B-BBBB-7AA7FB368936}" presName="circle1" presStyleLbl="lnNode1" presStyleIdx="0" presStyleCnt="1" custLinFactNeighborX="-27226" custLinFactNeighborY="-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FFC834-40AF-4995-84AB-A5F617E442AD}" type="pres">
      <dgm:prSet presAssocID="{8AB9BC46-67D3-4E2B-BBBB-7AA7FB368936}" presName="text1" presStyleLbl="revTx" presStyleIdx="0" presStyleCnt="1" custScaleX="290454" custScaleY="161369" custLinFactNeighborX="60796" custLinFactNeighborY="1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58AB70-DBEB-433D-AA2B-15F27A50BBE5}" type="pres">
      <dgm:prSet presAssocID="{8AB9BC46-67D3-4E2B-BBBB-7AA7FB368936}" presName="line1" presStyleLbl="callout" presStyleIdx="0" presStyleCnt="2" custLinFactY="-135472" custLinFactNeighborX="-48637" custLinFactNeighborY="-200000"/>
      <dgm:spPr/>
    </dgm:pt>
    <dgm:pt modelId="{C7D26D87-1B32-4717-942D-2471C5F5D688}" type="pres">
      <dgm:prSet presAssocID="{8AB9BC46-67D3-4E2B-BBBB-7AA7FB368936}" presName="d1" presStyleLbl="callout" presStyleIdx="1" presStyleCnt="2" custLinFactNeighborX="-10255" custLinFactNeighborY="-5917"/>
      <dgm:spPr/>
    </dgm:pt>
  </dgm:ptLst>
  <dgm:cxnLst>
    <dgm:cxn modelId="{5AB68619-52C7-4215-9A1E-2B54C2998E61}" type="presOf" srcId="{8AB9BC46-67D3-4E2B-BBBB-7AA7FB368936}" destId="{F7FFC834-40AF-4995-84AB-A5F617E442AD}" srcOrd="0" destOrd="0" presId="urn:microsoft.com/office/officeart/2005/8/layout/target1"/>
    <dgm:cxn modelId="{475C7098-6529-485E-B271-FD35E94DFAC3}" type="presOf" srcId="{BB3BACA2-0B56-4190-ABB0-4FE1C7D3F901}" destId="{4A6D8B4A-BFFF-4CDB-BB47-D9A3BAAAADB5}" srcOrd="0" destOrd="0" presId="urn:microsoft.com/office/officeart/2005/8/layout/target1"/>
    <dgm:cxn modelId="{944A4D6D-ECE7-4F58-9579-E133B9989D05}" srcId="{BB3BACA2-0B56-4190-ABB0-4FE1C7D3F901}" destId="{8AB9BC46-67D3-4E2B-BBBB-7AA7FB368936}" srcOrd="0" destOrd="0" parTransId="{3BFE649C-C672-4252-A757-7697409BDB40}" sibTransId="{254CEDC7-401F-4F4E-B011-21657F591385}"/>
    <dgm:cxn modelId="{4BA174F6-0115-4E9E-907B-A87A07393B94}" type="presParOf" srcId="{4A6D8B4A-BFFF-4CDB-BB47-D9A3BAAAADB5}" destId="{77E2FAFE-C960-4A94-8175-9A3CE323C71D}" srcOrd="0" destOrd="0" presId="urn:microsoft.com/office/officeart/2005/8/layout/target1"/>
    <dgm:cxn modelId="{9ADCB8E9-16B0-499C-A70C-89AC6FCC9C96}" type="presParOf" srcId="{4A6D8B4A-BFFF-4CDB-BB47-D9A3BAAAADB5}" destId="{F7FFC834-40AF-4995-84AB-A5F617E442AD}" srcOrd="1" destOrd="0" presId="urn:microsoft.com/office/officeart/2005/8/layout/target1"/>
    <dgm:cxn modelId="{E639A790-5F89-48DE-A177-78EB4A4DEC90}" type="presParOf" srcId="{4A6D8B4A-BFFF-4CDB-BB47-D9A3BAAAADB5}" destId="{1258AB70-DBEB-433D-AA2B-15F27A50BBE5}" srcOrd="2" destOrd="0" presId="urn:microsoft.com/office/officeart/2005/8/layout/target1"/>
    <dgm:cxn modelId="{BB9D89B3-40C8-4789-95DD-303C402B04A8}" type="presParOf" srcId="{4A6D8B4A-BFFF-4CDB-BB47-D9A3BAAAADB5}" destId="{C7D26D87-1B32-4717-942D-2471C5F5D688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E71CA02-64D7-4AC7-BC57-69D4360E1CFB}" type="doc">
      <dgm:prSet loTypeId="urn:microsoft.com/office/officeart/2005/8/layout/vList5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EB88789-1598-40D7-804C-28915459BC93}">
      <dgm:prSet/>
      <dgm:spPr/>
      <dgm:t>
        <a:bodyPr/>
        <a:lstStyle/>
        <a:p>
          <a:pPr rtl="0"/>
          <a:r>
            <a:rPr lang="es-ES" dirty="0" smtClean="0"/>
            <a:t>Nuestra </a:t>
          </a:r>
          <a:r>
            <a:rPr lang="es-ES" b="1" dirty="0" smtClean="0"/>
            <a:t>WEB</a:t>
          </a:r>
          <a:endParaRPr lang="es-ES" b="1" dirty="0"/>
        </a:p>
      </dgm:t>
    </dgm:pt>
    <dgm:pt modelId="{489FA0D9-250E-462B-B1BC-EF75BB0D0BDF}" type="parTrans" cxnId="{3DBFE894-89A7-4465-B46F-D04CE9B1EC6C}">
      <dgm:prSet/>
      <dgm:spPr/>
      <dgm:t>
        <a:bodyPr/>
        <a:lstStyle/>
        <a:p>
          <a:endParaRPr lang="es-ES"/>
        </a:p>
      </dgm:t>
    </dgm:pt>
    <dgm:pt modelId="{F8B8DDE2-8D58-417A-AB00-DF23931C8126}" type="sibTrans" cxnId="{3DBFE894-89A7-4465-B46F-D04CE9B1EC6C}">
      <dgm:prSet/>
      <dgm:spPr/>
      <dgm:t>
        <a:bodyPr/>
        <a:lstStyle/>
        <a:p>
          <a:endParaRPr lang="es-ES"/>
        </a:p>
      </dgm:t>
    </dgm:pt>
    <dgm:pt modelId="{3819F93B-FD6B-40A3-B4CF-2839E5FC7C7F}">
      <dgm:prSet custT="1"/>
      <dgm:spPr/>
      <dgm:t>
        <a:bodyPr/>
        <a:lstStyle/>
        <a:p>
          <a:pPr rtl="0"/>
          <a:r>
            <a:rPr lang="es-ES" sz="3200" b="1" dirty="0" smtClean="0"/>
            <a:t>www.opera-eucharistica.org</a:t>
          </a:r>
          <a:endParaRPr lang="es-ES" sz="3200" b="1" dirty="0"/>
        </a:p>
      </dgm:t>
    </dgm:pt>
    <dgm:pt modelId="{C61B757F-2A2C-4166-BF66-399CC85342A2}" type="parTrans" cxnId="{38DD3515-AAC3-4BB9-9DC2-34EF292D6067}">
      <dgm:prSet/>
      <dgm:spPr/>
      <dgm:t>
        <a:bodyPr/>
        <a:lstStyle/>
        <a:p>
          <a:endParaRPr lang="es-ES"/>
        </a:p>
      </dgm:t>
    </dgm:pt>
    <dgm:pt modelId="{D5445846-EFDD-4E13-A741-C0878B431E87}" type="sibTrans" cxnId="{38DD3515-AAC3-4BB9-9DC2-34EF292D6067}">
      <dgm:prSet/>
      <dgm:spPr/>
      <dgm:t>
        <a:bodyPr/>
        <a:lstStyle/>
        <a:p>
          <a:endParaRPr lang="es-ES"/>
        </a:p>
      </dgm:t>
    </dgm:pt>
    <dgm:pt modelId="{844F9555-7D94-4D5E-A15A-948D8290492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Twitter:</a:t>
          </a:r>
          <a:endParaRPr lang="es-ES" b="1" dirty="0"/>
        </a:p>
      </dgm:t>
    </dgm:pt>
    <dgm:pt modelId="{234BAB89-E6A0-415F-AAB3-7D9278ABD2A7}" type="parTrans" cxnId="{D7CC2F3D-59A5-4F7E-8947-893AA1DE4919}">
      <dgm:prSet/>
      <dgm:spPr/>
      <dgm:t>
        <a:bodyPr/>
        <a:lstStyle/>
        <a:p>
          <a:endParaRPr lang="es-ES"/>
        </a:p>
      </dgm:t>
    </dgm:pt>
    <dgm:pt modelId="{020D8619-95B2-49BF-BBE9-51DC456744E8}" type="sibTrans" cxnId="{D7CC2F3D-59A5-4F7E-8947-893AA1DE4919}">
      <dgm:prSet/>
      <dgm:spPr/>
      <dgm:t>
        <a:bodyPr/>
        <a:lstStyle/>
        <a:p>
          <a:endParaRPr lang="es-ES"/>
        </a:p>
      </dgm:t>
    </dgm:pt>
    <dgm:pt modelId="{0A0928E2-91F7-41EB-A923-75E10164B9B6}">
      <dgm:prSet custT="1"/>
      <dgm:spPr/>
      <dgm:t>
        <a:bodyPr/>
        <a:lstStyle/>
        <a:p>
          <a:pPr rtl="0"/>
          <a:r>
            <a:rPr lang="es-ES" sz="3600" b="1" dirty="0" smtClean="0"/>
            <a:t>@</a:t>
          </a:r>
          <a:r>
            <a:rPr lang="es-ES" sz="3600" b="1" dirty="0" err="1" smtClean="0"/>
            <a:t>FedMundObrasEuc</a:t>
          </a:r>
          <a:endParaRPr lang="es-ES" sz="3600" b="1" dirty="0"/>
        </a:p>
      </dgm:t>
    </dgm:pt>
    <dgm:pt modelId="{566F50A8-6F67-4B58-8DDE-E1B08F6C95A2}" type="parTrans" cxnId="{3DE16D16-CA4C-4A03-94C4-C9D79DD95959}">
      <dgm:prSet/>
      <dgm:spPr/>
      <dgm:t>
        <a:bodyPr/>
        <a:lstStyle/>
        <a:p>
          <a:endParaRPr lang="es-ES"/>
        </a:p>
      </dgm:t>
    </dgm:pt>
    <dgm:pt modelId="{C826A943-D496-406C-9AE7-A376B725A033}" type="sibTrans" cxnId="{3DE16D16-CA4C-4A03-94C4-C9D79DD95959}">
      <dgm:prSet/>
      <dgm:spPr/>
      <dgm:t>
        <a:bodyPr/>
        <a:lstStyle/>
        <a:p>
          <a:endParaRPr lang="es-ES"/>
        </a:p>
      </dgm:t>
    </dgm:pt>
    <dgm:pt modelId="{90A5E1A1-2F4C-4C80-B34B-407A203BD455}" type="pres">
      <dgm:prSet presAssocID="{3E71CA02-64D7-4AC7-BC57-69D4360E1C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6BAE20-D3E1-45F2-8D8F-1D4723CB602E}" type="pres">
      <dgm:prSet presAssocID="{3EB88789-1598-40D7-804C-28915459BC93}" presName="linNode" presStyleCnt="0"/>
      <dgm:spPr/>
      <dgm:t>
        <a:bodyPr/>
        <a:lstStyle/>
        <a:p>
          <a:endParaRPr lang="es-ES"/>
        </a:p>
      </dgm:t>
    </dgm:pt>
    <dgm:pt modelId="{9C6E3B61-8820-4331-A587-63656C1A1244}" type="pres">
      <dgm:prSet presAssocID="{3EB88789-1598-40D7-804C-28915459BC9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ED9EE-CBD2-4524-B599-42B5CE5B2422}" type="pres">
      <dgm:prSet presAssocID="{3EB88789-1598-40D7-804C-28915459BC9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E6887-595C-4A84-AA81-1283DFA6E151}" type="pres">
      <dgm:prSet presAssocID="{F8B8DDE2-8D58-417A-AB00-DF23931C8126}" presName="sp" presStyleCnt="0"/>
      <dgm:spPr/>
      <dgm:t>
        <a:bodyPr/>
        <a:lstStyle/>
        <a:p>
          <a:endParaRPr lang="es-ES"/>
        </a:p>
      </dgm:t>
    </dgm:pt>
    <dgm:pt modelId="{846D4FD2-5326-496F-836E-C4C1733DF6A2}" type="pres">
      <dgm:prSet presAssocID="{844F9555-7D94-4D5E-A15A-948D8290492C}" presName="linNode" presStyleCnt="0"/>
      <dgm:spPr/>
      <dgm:t>
        <a:bodyPr/>
        <a:lstStyle/>
        <a:p>
          <a:endParaRPr lang="es-ES"/>
        </a:p>
      </dgm:t>
    </dgm:pt>
    <dgm:pt modelId="{FFCF126E-1CBE-46FE-96BF-DF273347C84C}" type="pres">
      <dgm:prSet presAssocID="{844F9555-7D94-4D5E-A15A-948D8290492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DC458-227B-4968-8B1D-61A066959C2A}" type="pres">
      <dgm:prSet presAssocID="{844F9555-7D94-4D5E-A15A-948D8290492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E16D16-CA4C-4A03-94C4-C9D79DD95959}" srcId="{844F9555-7D94-4D5E-A15A-948D8290492C}" destId="{0A0928E2-91F7-41EB-A923-75E10164B9B6}" srcOrd="0" destOrd="0" parTransId="{566F50A8-6F67-4B58-8DDE-E1B08F6C95A2}" sibTransId="{C826A943-D496-406C-9AE7-A376B725A033}"/>
    <dgm:cxn modelId="{3DBFE894-89A7-4465-B46F-D04CE9B1EC6C}" srcId="{3E71CA02-64D7-4AC7-BC57-69D4360E1CFB}" destId="{3EB88789-1598-40D7-804C-28915459BC93}" srcOrd="0" destOrd="0" parTransId="{489FA0D9-250E-462B-B1BC-EF75BB0D0BDF}" sibTransId="{F8B8DDE2-8D58-417A-AB00-DF23931C8126}"/>
    <dgm:cxn modelId="{38DD3515-AAC3-4BB9-9DC2-34EF292D6067}" srcId="{3EB88789-1598-40D7-804C-28915459BC93}" destId="{3819F93B-FD6B-40A3-B4CF-2839E5FC7C7F}" srcOrd="0" destOrd="0" parTransId="{C61B757F-2A2C-4166-BF66-399CC85342A2}" sibTransId="{D5445846-EFDD-4E13-A741-C0878B431E87}"/>
    <dgm:cxn modelId="{D7CC2F3D-59A5-4F7E-8947-893AA1DE4919}" srcId="{3E71CA02-64D7-4AC7-BC57-69D4360E1CFB}" destId="{844F9555-7D94-4D5E-A15A-948D8290492C}" srcOrd="1" destOrd="0" parTransId="{234BAB89-E6A0-415F-AAB3-7D9278ABD2A7}" sibTransId="{020D8619-95B2-49BF-BBE9-51DC456744E8}"/>
    <dgm:cxn modelId="{9E115FEC-B377-4E75-A6CA-EDB5B86DAEF6}" type="presOf" srcId="{0A0928E2-91F7-41EB-A923-75E10164B9B6}" destId="{AC3DC458-227B-4968-8B1D-61A066959C2A}" srcOrd="0" destOrd="0" presId="urn:microsoft.com/office/officeart/2005/8/layout/vList5"/>
    <dgm:cxn modelId="{6DC34F89-B37D-4AFB-9C10-0ED9554F199B}" type="presOf" srcId="{3E71CA02-64D7-4AC7-BC57-69D4360E1CFB}" destId="{90A5E1A1-2F4C-4C80-B34B-407A203BD455}" srcOrd="0" destOrd="0" presId="urn:microsoft.com/office/officeart/2005/8/layout/vList5"/>
    <dgm:cxn modelId="{0ED58E79-940C-4A8D-AD21-75D791914235}" type="presOf" srcId="{3EB88789-1598-40D7-804C-28915459BC93}" destId="{9C6E3B61-8820-4331-A587-63656C1A1244}" srcOrd="0" destOrd="0" presId="urn:microsoft.com/office/officeart/2005/8/layout/vList5"/>
    <dgm:cxn modelId="{430FCC58-3377-4B02-9550-F6705018AC9F}" type="presOf" srcId="{3819F93B-FD6B-40A3-B4CF-2839E5FC7C7F}" destId="{832ED9EE-CBD2-4524-B599-42B5CE5B2422}" srcOrd="0" destOrd="0" presId="urn:microsoft.com/office/officeart/2005/8/layout/vList5"/>
    <dgm:cxn modelId="{65BCF94D-66C2-48C9-8B98-E7F221F97052}" type="presOf" srcId="{844F9555-7D94-4D5E-A15A-948D8290492C}" destId="{FFCF126E-1CBE-46FE-96BF-DF273347C84C}" srcOrd="0" destOrd="0" presId="urn:microsoft.com/office/officeart/2005/8/layout/vList5"/>
    <dgm:cxn modelId="{6ED87654-8138-4B66-B331-7FB2D36C3873}" type="presParOf" srcId="{90A5E1A1-2F4C-4C80-B34B-407A203BD455}" destId="{6D6BAE20-D3E1-45F2-8D8F-1D4723CB602E}" srcOrd="0" destOrd="0" presId="urn:microsoft.com/office/officeart/2005/8/layout/vList5"/>
    <dgm:cxn modelId="{78068758-18D0-4B84-8BCB-2DFFFDFD0D57}" type="presParOf" srcId="{6D6BAE20-D3E1-45F2-8D8F-1D4723CB602E}" destId="{9C6E3B61-8820-4331-A587-63656C1A1244}" srcOrd="0" destOrd="0" presId="urn:microsoft.com/office/officeart/2005/8/layout/vList5"/>
    <dgm:cxn modelId="{4AA95615-96F0-4897-B6DE-C563EB9070ED}" type="presParOf" srcId="{6D6BAE20-D3E1-45F2-8D8F-1D4723CB602E}" destId="{832ED9EE-CBD2-4524-B599-42B5CE5B2422}" srcOrd="1" destOrd="0" presId="urn:microsoft.com/office/officeart/2005/8/layout/vList5"/>
    <dgm:cxn modelId="{41DE44E0-A942-4ACC-A6D3-927D91F975E4}" type="presParOf" srcId="{90A5E1A1-2F4C-4C80-B34B-407A203BD455}" destId="{0A5E6887-595C-4A84-AA81-1283DFA6E151}" srcOrd="1" destOrd="0" presId="urn:microsoft.com/office/officeart/2005/8/layout/vList5"/>
    <dgm:cxn modelId="{BA134A8C-6310-465C-B741-F0515ED35AAA}" type="presParOf" srcId="{90A5E1A1-2F4C-4C80-B34B-407A203BD455}" destId="{846D4FD2-5326-496F-836E-C4C1733DF6A2}" srcOrd="2" destOrd="0" presId="urn:microsoft.com/office/officeart/2005/8/layout/vList5"/>
    <dgm:cxn modelId="{4CEC13CF-982A-4F46-AB56-9A1C4D9652D8}" type="presParOf" srcId="{846D4FD2-5326-496F-836E-C4C1733DF6A2}" destId="{FFCF126E-1CBE-46FE-96BF-DF273347C84C}" srcOrd="0" destOrd="0" presId="urn:microsoft.com/office/officeart/2005/8/layout/vList5"/>
    <dgm:cxn modelId="{775571FD-88AC-47A7-8560-54D677C21D0F}" type="presParOf" srcId="{846D4FD2-5326-496F-836E-C4C1733DF6A2}" destId="{AC3DC458-227B-4968-8B1D-61A066959C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A6E30-D8A7-4443-8569-F9870032CD1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CE9E10-B0DB-4ED5-9477-69BDC2D0761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b="0" i="0" baseline="0" dirty="0" smtClean="0"/>
            <a:t>La Federación Mundial, de acuerdo con los Pastores de la Iglesia, procura favorecer la creación de Asociaciones eucarísticas </a:t>
          </a:r>
          <a:endParaRPr lang="es-ES" dirty="0"/>
        </a:p>
      </dgm:t>
    </dgm:pt>
    <dgm:pt modelId="{32B07B2B-46C7-40A2-AF27-A9020DACA45F}" type="parTrans" cxnId="{92E1EDC4-BF2F-4B4B-95FC-F2E80E95D216}">
      <dgm:prSet/>
      <dgm:spPr/>
      <dgm:t>
        <a:bodyPr/>
        <a:lstStyle/>
        <a:p>
          <a:endParaRPr lang="es-ES"/>
        </a:p>
      </dgm:t>
    </dgm:pt>
    <dgm:pt modelId="{829E7B88-2139-4E27-9A37-D491502370F7}" type="sibTrans" cxnId="{92E1EDC4-BF2F-4B4B-95FC-F2E80E95D216}">
      <dgm:prSet/>
      <dgm:spPr/>
      <dgm:t>
        <a:bodyPr/>
        <a:lstStyle/>
        <a:p>
          <a:endParaRPr lang="es-ES"/>
        </a:p>
      </dgm:t>
    </dgm:pt>
    <dgm:pt modelId="{A8D4111B-FD9D-473D-A96A-CC8C6FCEB67A}" type="pres">
      <dgm:prSet presAssocID="{3CCA6E30-D8A7-4443-8569-F9870032CD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8208D2-F36A-44B1-BD33-D68B6741727A}" type="pres">
      <dgm:prSet presAssocID="{D8CE9E10-B0DB-4ED5-9477-69BDC2D0761C}" presName="circ1TxSh" presStyleLbl="vennNode1" presStyleIdx="0" presStyleCnt="1" custLinFactNeighborX="-1668" custLinFactNeighborY="8912"/>
      <dgm:spPr/>
      <dgm:t>
        <a:bodyPr/>
        <a:lstStyle/>
        <a:p>
          <a:endParaRPr lang="es-ES"/>
        </a:p>
      </dgm:t>
    </dgm:pt>
  </dgm:ptLst>
  <dgm:cxnLst>
    <dgm:cxn modelId="{E0861FAB-6CFF-4A55-BD0F-956CC10604E0}" type="presOf" srcId="{3CCA6E30-D8A7-4443-8569-F9870032CD10}" destId="{A8D4111B-FD9D-473D-A96A-CC8C6FCEB67A}" srcOrd="0" destOrd="0" presId="urn:microsoft.com/office/officeart/2005/8/layout/venn1"/>
    <dgm:cxn modelId="{AA0A0128-C7FA-4C3A-9CF8-F393E12D7CBA}" type="presOf" srcId="{D8CE9E10-B0DB-4ED5-9477-69BDC2D0761C}" destId="{B98208D2-F36A-44B1-BD33-D68B6741727A}" srcOrd="0" destOrd="0" presId="urn:microsoft.com/office/officeart/2005/8/layout/venn1"/>
    <dgm:cxn modelId="{92E1EDC4-BF2F-4B4B-95FC-F2E80E95D216}" srcId="{3CCA6E30-D8A7-4443-8569-F9870032CD10}" destId="{D8CE9E10-B0DB-4ED5-9477-69BDC2D0761C}" srcOrd="0" destOrd="0" parTransId="{32B07B2B-46C7-40A2-AF27-A9020DACA45F}" sibTransId="{829E7B88-2139-4E27-9A37-D491502370F7}"/>
    <dgm:cxn modelId="{B5992B64-EC92-4AEE-8077-255DC25FD227}" type="presParOf" srcId="{A8D4111B-FD9D-473D-A96A-CC8C6FCEB67A}" destId="{B98208D2-F36A-44B1-BD33-D68B6741727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8A96F-F649-45BC-9326-380664A31C70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94DD8E8-E10A-45E2-920F-FC9DCEA4B431}">
      <dgm:prSet/>
      <dgm:spPr/>
      <dgm:t>
        <a:bodyPr/>
        <a:lstStyle/>
        <a:p>
          <a:pPr rtl="0"/>
          <a:r>
            <a:rPr lang="es-ES" b="0" i="0" baseline="0" smtClean="0"/>
            <a:t>Por todo esto la Federación Mundial está muy ligada desde sus orígenes a los Congresos Eucarísticos y es con ocasión de los Internacionales cuando celebra sus Asambleas Plenarias (Estatutos 2003, n.14) y procura darse a conocer así como ofrecer sus servicios a las Diócesis, Institutos de Vida Consagrada y Asociaciones de fieles.</a:t>
          </a:r>
          <a:endParaRPr lang="es-ES"/>
        </a:p>
      </dgm:t>
    </dgm:pt>
    <dgm:pt modelId="{B2285566-0C1D-4991-AD9D-7CB9AAFDFA5A}" type="parTrans" cxnId="{FF1B7F2E-E950-4FE8-8333-5969A3259BA2}">
      <dgm:prSet/>
      <dgm:spPr/>
      <dgm:t>
        <a:bodyPr/>
        <a:lstStyle/>
        <a:p>
          <a:endParaRPr lang="es-ES"/>
        </a:p>
      </dgm:t>
    </dgm:pt>
    <dgm:pt modelId="{429429CD-C9E9-47A8-9F6A-C0EADC93CD5D}" type="sibTrans" cxnId="{FF1B7F2E-E950-4FE8-8333-5969A3259BA2}">
      <dgm:prSet/>
      <dgm:spPr/>
      <dgm:t>
        <a:bodyPr/>
        <a:lstStyle/>
        <a:p>
          <a:endParaRPr lang="es-ES"/>
        </a:p>
      </dgm:t>
    </dgm:pt>
    <dgm:pt modelId="{B5298A23-5EB6-4BE2-BF81-956B6944907A}">
      <dgm:prSet/>
      <dgm:spPr/>
      <dgm:t>
        <a:bodyPr/>
        <a:lstStyle/>
        <a:p>
          <a:pPr rtl="0"/>
          <a:endParaRPr lang="es-ES"/>
        </a:p>
      </dgm:t>
    </dgm:pt>
    <dgm:pt modelId="{45A29280-A7A3-4656-A640-31300C35D72F}" type="parTrans" cxnId="{0AEF38C9-2438-493F-999F-9EB438E146ED}">
      <dgm:prSet/>
      <dgm:spPr/>
      <dgm:t>
        <a:bodyPr/>
        <a:lstStyle/>
        <a:p>
          <a:endParaRPr lang="es-ES"/>
        </a:p>
      </dgm:t>
    </dgm:pt>
    <dgm:pt modelId="{80F07040-76AB-4AFE-8E29-C87A5566CE1F}" type="sibTrans" cxnId="{0AEF38C9-2438-493F-999F-9EB438E146ED}">
      <dgm:prSet/>
      <dgm:spPr/>
      <dgm:t>
        <a:bodyPr/>
        <a:lstStyle/>
        <a:p>
          <a:endParaRPr lang="es-ES"/>
        </a:p>
      </dgm:t>
    </dgm:pt>
    <dgm:pt modelId="{B7E78ADF-DDD6-4598-B80A-47DF75A3DE8B}" type="pres">
      <dgm:prSet presAssocID="{E728A96F-F649-45BC-9326-380664A31C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96A454-A281-47E8-A32A-4A493C74C603}" type="pres">
      <dgm:prSet presAssocID="{B5298A23-5EB6-4BE2-BF81-956B6944907A}" presName="composite" presStyleCnt="0"/>
      <dgm:spPr/>
    </dgm:pt>
    <dgm:pt modelId="{C4CBA0A8-A0B0-4514-9E9D-DD882A01DD29}" type="pres">
      <dgm:prSet presAssocID="{B5298A23-5EB6-4BE2-BF81-956B6944907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F33F6-B0D3-4819-B7BE-0F6BCDF068C4}" type="pres">
      <dgm:prSet presAssocID="{B5298A23-5EB6-4BE2-BF81-956B6944907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1B7F2E-E950-4FE8-8333-5969A3259BA2}" srcId="{B5298A23-5EB6-4BE2-BF81-956B6944907A}" destId="{B94DD8E8-E10A-45E2-920F-FC9DCEA4B431}" srcOrd="0" destOrd="0" parTransId="{B2285566-0C1D-4991-AD9D-7CB9AAFDFA5A}" sibTransId="{429429CD-C9E9-47A8-9F6A-C0EADC93CD5D}"/>
    <dgm:cxn modelId="{0AEF38C9-2438-493F-999F-9EB438E146ED}" srcId="{E728A96F-F649-45BC-9326-380664A31C70}" destId="{B5298A23-5EB6-4BE2-BF81-956B6944907A}" srcOrd="0" destOrd="0" parTransId="{45A29280-A7A3-4656-A640-31300C35D72F}" sibTransId="{80F07040-76AB-4AFE-8E29-C87A5566CE1F}"/>
    <dgm:cxn modelId="{EBF7D892-A15A-4FF5-B83C-0B87A9CDBE7F}" type="presOf" srcId="{B5298A23-5EB6-4BE2-BF81-956B6944907A}" destId="{C4CBA0A8-A0B0-4514-9E9D-DD882A01DD29}" srcOrd="0" destOrd="0" presId="urn:microsoft.com/office/officeart/2005/8/layout/chevron2"/>
    <dgm:cxn modelId="{39B7BB5E-409D-48E9-9543-08878393E186}" type="presOf" srcId="{B94DD8E8-E10A-45E2-920F-FC9DCEA4B431}" destId="{929F33F6-B0D3-4819-B7BE-0F6BCDF068C4}" srcOrd="0" destOrd="0" presId="urn:microsoft.com/office/officeart/2005/8/layout/chevron2"/>
    <dgm:cxn modelId="{A7E320CA-5033-4643-9EB1-1A55A7FE8258}" type="presOf" srcId="{E728A96F-F649-45BC-9326-380664A31C70}" destId="{B7E78ADF-DDD6-4598-B80A-47DF75A3DE8B}" srcOrd="0" destOrd="0" presId="urn:microsoft.com/office/officeart/2005/8/layout/chevron2"/>
    <dgm:cxn modelId="{6C5F7418-3AC1-464E-82EE-1F09C6F6CC0A}" type="presParOf" srcId="{B7E78ADF-DDD6-4598-B80A-47DF75A3DE8B}" destId="{7396A454-A281-47E8-A32A-4A493C74C603}" srcOrd="0" destOrd="0" presId="urn:microsoft.com/office/officeart/2005/8/layout/chevron2"/>
    <dgm:cxn modelId="{6DF7EB5C-016B-4C4C-95F1-1E96A3755797}" type="presParOf" srcId="{7396A454-A281-47E8-A32A-4A493C74C603}" destId="{C4CBA0A8-A0B0-4514-9E9D-DD882A01DD29}" srcOrd="0" destOrd="0" presId="urn:microsoft.com/office/officeart/2005/8/layout/chevron2"/>
    <dgm:cxn modelId="{C156B0E0-86A2-4236-AB29-6C5C213EFC51}" type="presParOf" srcId="{7396A454-A281-47E8-A32A-4A493C74C603}" destId="{929F33F6-B0D3-4819-B7BE-0F6BCDF068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4FD055-0B36-4CF9-9EB5-70F882650757}" type="doc">
      <dgm:prSet loTypeId="urn:microsoft.com/office/officeart/2005/8/layout/arrow4" loCatId="relationship" qsTypeId="urn:microsoft.com/office/officeart/2005/8/quickstyle/simple2" qsCatId="simple" csTypeId="urn:microsoft.com/office/officeart/2005/8/colors/accent4_1" csCatId="accent4"/>
      <dgm:spPr/>
      <dgm:t>
        <a:bodyPr/>
        <a:lstStyle/>
        <a:p>
          <a:endParaRPr lang="es-ES"/>
        </a:p>
      </dgm:t>
    </dgm:pt>
    <dgm:pt modelId="{E5EAC02D-F55F-427A-96A6-00CA468A2EC2}">
      <dgm:prSet/>
      <dgm:spPr/>
      <dgm:t>
        <a:bodyPr/>
        <a:lstStyle/>
        <a:p>
          <a:pPr rtl="0"/>
          <a:r>
            <a:rPr lang="es-ES" smtClean="0"/>
            <a:t>A</a:t>
          </a:r>
          <a:r>
            <a:rPr lang="es-ES" b="0" i="0" baseline="0" smtClean="0"/>
            <a:t>portar en nombre de la Federación Mundial mi granito de trigo para ir formando el granero del presente Congreso. </a:t>
          </a:r>
          <a:endParaRPr lang="es-ES"/>
        </a:p>
      </dgm:t>
    </dgm:pt>
    <dgm:pt modelId="{9EC74C8D-C6B6-41A9-9872-F5B99DAD2EBC}" type="parTrans" cxnId="{94DCE5E7-B801-4A02-87A1-D08E71AC4FB8}">
      <dgm:prSet/>
      <dgm:spPr/>
      <dgm:t>
        <a:bodyPr/>
        <a:lstStyle/>
        <a:p>
          <a:endParaRPr lang="es-ES"/>
        </a:p>
      </dgm:t>
    </dgm:pt>
    <dgm:pt modelId="{573C3DCF-8F42-415F-9085-E98EB7F7348F}" type="sibTrans" cxnId="{94DCE5E7-B801-4A02-87A1-D08E71AC4FB8}">
      <dgm:prSet/>
      <dgm:spPr/>
      <dgm:t>
        <a:bodyPr/>
        <a:lstStyle/>
        <a:p>
          <a:endParaRPr lang="es-ES"/>
        </a:p>
      </dgm:t>
    </dgm:pt>
    <dgm:pt modelId="{A7F2E047-3327-4FA8-BEA2-762A2B711467}">
      <dgm:prSet/>
      <dgm:spPr/>
      <dgm:t>
        <a:bodyPr/>
        <a:lstStyle/>
        <a:p>
          <a:pPr rtl="0"/>
          <a:r>
            <a:rPr lang="es-ES" b="0" i="0" baseline="0" smtClean="0"/>
            <a:t>Lo haré desde la perspectiva de la </a:t>
          </a:r>
          <a:r>
            <a:rPr lang="es-ES" b="0" i="1" baseline="0" smtClean="0"/>
            <a:t>Adoración eucarística</a:t>
          </a:r>
          <a:r>
            <a:rPr lang="es-ES" b="0" i="0" baseline="0" smtClean="0"/>
            <a:t>, elemento clave de la actividad y espiritualidad de la gran mayoría de las Asociaciones vinculadas a la Federación Mundial </a:t>
          </a:r>
          <a:endParaRPr lang="es-ES"/>
        </a:p>
      </dgm:t>
    </dgm:pt>
    <dgm:pt modelId="{B3C8F6AE-DC97-481A-91EF-6D77B48479C2}" type="parTrans" cxnId="{A33DECF4-5857-45FC-8AA7-39D78A596ACD}">
      <dgm:prSet/>
      <dgm:spPr/>
      <dgm:t>
        <a:bodyPr/>
        <a:lstStyle/>
        <a:p>
          <a:endParaRPr lang="es-ES"/>
        </a:p>
      </dgm:t>
    </dgm:pt>
    <dgm:pt modelId="{8478AABE-4992-4AD4-A4C0-11ED8E64CCB9}" type="sibTrans" cxnId="{A33DECF4-5857-45FC-8AA7-39D78A596ACD}">
      <dgm:prSet/>
      <dgm:spPr/>
      <dgm:t>
        <a:bodyPr/>
        <a:lstStyle/>
        <a:p>
          <a:endParaRPr lang="es-ES"/>
        </a:p>
      </dgm:t>
    </dgm:pt>
    <dgm:pt modelId="{A518DA78-9AB2-4091-B594-741818B3E3CA}" type="pres">
      <dgm:prSet presAssocID="{8C4FD055-0B36-4CF9-9EB5-70F8826507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23EF71-B0C6-469D-AA16-81B0F5018801}" type="pres">
      <dgm:prSet presAssocID="{E5EAC02D-F55F-427A-96A6-00CA468A2EC2}" presName="upArrow" presStyleLbl="node1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559F979C-7CF5-4E8C-993C-BA9E4E82B925}" type="pres">
      <dgm:prSet presAssocID="{E5EAC02D-F55F-427A-96A6-00CA468A2EC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C1CDF2-330F-4C6D-8C07-1EA143D2847E}" type="pres">
      <dgm:prSet presAssocID="{A7F2E047-3327-4FA8-BEA2-762A2B711467}" presName="downArrow" presStyleLbl="node1" presStyleIdx="1" presStyleCnt="2"/>
      <dgm:spPr/>
    </dgm:pt>
    <dgm:pt modelId="{AEA56B42-B949-4C0A-A0E8-733E140E83B4}" type="pres">
      <dgm:prSet presAssocID="{A7F2E047-3327-4FA8-BEA2-762A2B71146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52A3D4-B465-4823-A8D8-C205AB83C848}" type="presOf" srcId="{8C4FD055-0B36-4CF9-9EB5-70F882650757}" destId="{A518DA78-9AB2-4091-B594-741818B3E3CA}" srcOrd="0" destOrd="0" presId="urn:microsoft.com/office/officeart/2005/8/layout/arrow4"/>
    <dgm:cxn modelId="{34EA1496-A351-4B83-B241-E9CE448D6B02}" type="presOf" srcId="{A7F2E047-3327-4FA8-BEA2-762A2B711467}" destId="{AEA56B42-B949-4C0A-A0E8-733E140E83B4}" srcOrd="0" destOrd="0" presId="urn:microsoft.com/office/officeart/2005/8/layout/arrow4"/>
    <dgm:cxn modelId="{A33DECF4-5857-45FC-8AA7-39D78A596ACD}" srcId="{8C4FD055-0B36-4CF9-9EB5-70F882650757}" destId="{A7F2E047-3327-4FA8-BEA2-762A2B711467}" srcOrd="1" destOrd="0" parTransId="{B3C8F6AE-DC97-481A-91EF-6D77B48479C2}" sibTransId="{8478AABE-4992-4AD4-A4C0-11ED8E64CCB9}"/>
    <dgm:cxn modelId="{1EB12CC2-A4F7-449A-BE79-8F3934AFBB10}" type="presOf" srcId="{E5EAC02D-F55F-427A-96A6-00CA468A2EC2}" destId="{559F979C-7CF5-4E8C-993C-BA9E4E82B925}" srcOrd="0" destOrd="0" presId="urn:microsoft.com/office/officeart/2005/8/layout/arrow4"/>
    <dgm:cxn modelId="{94DCE5E7-B801-4A02-87A1-D08E71AC4FB8}" srcId="{8C4FD055-0B36-4CF9-9EB5-70F882650757}" destId="{E5EAC02D-F55F-427A-96A6-00CA468A2EC2}" srcOrd="0" destOrd="0" parTransId="{9EC74C8D-C6B6-41A9-9872-F5B99DAD2EBC}" sibTransId="{573C3DCF-8F42-415F-9085-E98EB7F7348F}"/>
    <dgm:cxn modelId="{A05421E0-3E4E-421C-8F46-8C47606C89B3}" type="presParOf" srcId="{A518DA78-9AB2-4091-B594-741818B3E3CA}" destId="{2A23EF71-B0C6-469D-AA16-81B0F5018801}" srcOrd="0" destOrd="0" presId="urn:microsoft.com/office/officeart/2005/8/layout/arrow4"/>
    <dgm:cxn modelId="{F4C8CEF5-220C-44B9-A4A1-5DA666DD6FF5}" type="presParOf" srcId="{A518DA78-9AB2-4091-B594-741818B3E3CA}" destId="{559F979C-7CF5-4E8C-993C-BA9E4E82B925}" srcOrd="1" destOrd="0" presId="urn:microsoft.com/office/officeart/2005/8/layout/arrow4"/>
    <dgm:cxn modelId="{0AE9CE15-76E7-455F-A385-1E554A476955}" type="presParOf" srcId="{A518DA78-9AB2-4091-B594-741818B3E3CA}" destId="{2FC1CDF2-330F-4C6D-8C07-1EA143D2847E}" srcOrd="2" destOrd="0" presId="urn:microsoft.com/office/officeart/2005/8/layout/arrow4"/>
    <dgm:cxn modelId="{CA88D3FC-0AB5-4761-9978-6A41BA93CF6D}" type="presParOf" srcId="{A518DA78-9AB2-4091-B594-741818B3E3CA}" destId="{AEA56B42-B949-4C0A-A0E8-733E140E83B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A4B96D-2EFB-4CA9-B495-1D31F956E4C6}" type="doc">
      <dgm:prSet loTypeId="urn:microsoft.com/office/officeart/2009/3/layout/Phased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BF5B32A-2AA2-499D-ABAB-2DC409E0BBA5}">
      <dgm:prSet/>
      <dgm:spPr/>
      <dgm:t>
        <a:bodyPr/>
        <a:lstStyle/>
        <a:p>
          <a:pPr rtl="0"/>
          <a:r>
            <a:rPr lang="it-IT" dirty="0" err="1" smtClean="0"/>
            <a:t>Tipos</a:t>
          </a:r>
          <a:endParaRPr lang="es-ES" dirty="0"/>
        </a:p>
      </dgm:t>
    </dgm:pt>
    <dgm:pt modelId="{C9D07FAD-D6C4-4BEE-BB54-E2E6A5D724A3}" type="parTrans" cxnId="{C416E4AB-5779-4A1C-AC81-5D5DD63836B1}">
      <dgm:prSet/>
      <dgm:spPr/>
      <dgm:t>
        <a:bodyPr/>
        <a:lstStyle/>
        <a:p>
          <a:endParaRPr lang="es-ES"/>
        </a:p>
      </dgm:t>
    </dgm:pt>
    <dgm:pt modelId="{08245083-4904-490F-9563-E104B411D45D}" type="sibTrans" cxnId="{C416E4AB-5779-4A1C-AC81-5D5DD63836B1}">
      <dgm:prSet/>
      <dgm:spPr/>
      <dgm:t>
        <a:bodyPr/>
        <a:lstStyle/>
        <a:p>
          <a:endParaRPr lang="es-ES"/>
        </a:p>
      </dgm:t>
    </dgm:pt>
    <dgm:pt modelId="{06070C2D-B57E-42B6-81CC-2D0A70D7A29C}">
      <dgm:prSet/>
      <dgm:spPr/>
      <dgm:t>
        <a:bodyPr/>
        <a:lstStyle/>
        <a:p>
          <a:pPr rtl="0"/>
          <a:r>
            <a:rPr lang="it-IT" dirty="0" smtClean="0"/>
            <a:t>de </a:t>
          </a:r>
          <a:r>
            <a:rPr lang="it-IT" dirty="0" err="1" smtClean="0"/>
            <a:t>esperanza</a:t>
          </a:r>
          <a:endParaRPr lang="es-ES" dirty="0"/>
        </a:p>
      </dgm:t>
    </dgm:pt>
    <dgm:pt modelId="{B13463B2-4DEB-4C77-A1CE-3239F5A8167D}" type="parTrans" cxnId="{6499C66E-290F-44AD-9552-D34B57D8153A}">
      <dgm:prSet/>
      <dgm:spPr/>
      <dgm:t>
        <a:bodyPr/>
        <a:lstStyle/>
        <a:p>
          <a:endParaRPr lang="es-ES"/>
        </a:p>
      </dgm:t>
    </dgm:pt>
    <dgm:pt modelId="{E3E7FE87-6B97-473B-A3C3-D20D24DF28C9}" type="sibTrans" cxnId="{6499C66E-290F-44AD-9552-D34B57D8153A}">
      <dgm:prSet/>
      <dgm:spPr/>
      <dgm:t>
        <a:bodyPr/>
        <a:lstStyle/>
        <a:p>
          <a:endParaRPr lang="es-ES"/>
        </a:p>
      </dgm:t>
    </dgm:pt>
    <dgm:pt modelId="{2563BF93-66BA-47D4-A1BF-FF025C6BFABC}">
      <dgm:prSet/>
      <dgm:spPr/>
      <dgm:t>
        <a:bodyPr/>
        <a:lstStyle/>
        <a:p>
          <a:pPr rtl="0"/>
          <a:r>
            <a:rPr lang="it-IT" smtClean="0"/>
            <a:t> </a:t>
          </a:r>
          <a:r>
            <a:rPr lang="it-IT" dirty="0" smtClean="0"/>
            <a:t>y </a:t>
          </a:r>
          <a:r>
            <a:rPr lang="it-IT" dirty="0" err="1" smtClean="0"/>
            <a:t>las</a:t>
          </a:r>
          <a:r>
            <a:rPr lang="it-IT" dirty="0" smtClean="0"/>
            <a:t> </a:t>
          </a:r>
          <a:r>
            <a:rPr lang="it-IT" dirty="0" err="1" smtClean="0"/>
            <a:t>consecuencias</a:t>
          </a:r>
          <a:endParaRPr lang="es-ES" dirty="0"/>
        </a:p>
      </dgm:t>
    </dgm:pt>
    <dgm:pt modelId="{4E9AB1B8-3598-4FE1-AC01-B59E1FA7EC2F}" type="parTrans" cxnId="{C13B21D8-9C80-404E-9D3B-6E67C858064E}">
      <dgm:prSet/>
      <dgm:spPr/>
      <dgm:t>
        <a:bodyPr/>
        <a:lstStyle/>
        <a:p>
          <a:endParaRPr lang="es-ES"/>
        </a:p>
      </dgm:t>
    </dgm:pt>
    <dgm:pt modelId="{99B9B6C1-164C-41B0-B0F2-84F1CC3456F2}" type="sibTrans" cxnId="{C13B21D8-9C80-404E-9D3B-6E67C858064E}">
      <dgm:prSet/>
      <dgm:spPr/>
      <dgm:t>
        <a:bodyPr/>
        <a:lstStyle/>
        <a:p>
          <a:endParaRPr lang="es-ES"/>
        </a:p>
      </dgm:t>
    </dgm:pt>
    <dgm:pt modelId="{AF7F564A-ED2C-4C7B-8B72-20A9D578DDD6}" type="pres">
      <dgm:prSet presAssocID="{42A4B96D-2EFB-4CA9-B495-1D31F956E4C6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3BA8320-68A9-4CE2-B754-2C904A363DFA}" type="pres">
      <dgm:prSet presAssocID="{42A4B96D-2EFB-4CA9-B495-1D31F956E4C6}" presName="arc1" presStyleLbl="node1" presStyleIdx="0" presStyleCnt="2"/>
      <dgm:spPr/>
      <dgm:t>
        <a:bodyPr/>
        <a:lstStyle/>
        <a:p>
          <a:endParaRPr lang="es-ES"/>
        </a:p>
      </dgm:t>
    </dgm:pt>
    <dgm:pt modelId="{91E9167A-CBEE-45F6-9B12-226E83A7DEDB}" type="pres">
      <dgm:prSet presAssocID="{42A4B96D-2EFB-4CA9-B495-1D31F956E4C6}" presName="arc3" presStyleLbl="node1" presStyleIdx="1" presStyleCnt="2"/>
      <dgm:spPr/>
      <dgm:t>
        <a:bodyPr/>
        <a:lstStyle/>
        <a:p>
          <a:endParaRPr lang="es-ES"/>
        </a:p>
      </dgm:t>
    </dgm:pt>
    <dgm:pt modelId="{981742B8-74CC-439A-9F7D-7DA75443EC6F}" type="pres">
      <dgm:prSet presAssocID="{42A4B96D-2EFB-4CA9-B495-1D31F956E4C6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FEEF37-36AF-4E4D-A3FE-CE67AFF6DC5D}" type="pres">
      <dgm:prSet presAssocID="{42A4B96D-2EFB-4CA9-B495-1D31F956E4C6}" presName="middleComposite" presStyleCnt="0"/>
      <dgm:spPr/>
      <dgm:t>
        <a:bodyPr/>
        <a:lstStyle/>
        <a:p>
          <a:endParaRPr lang="es-ES"/>
        </a:p>
      </dgm:t>
    </dgm:pt>
    <dgm:pt modelId="{9BDDA47E-F01E-46A8-B629-1FCD80E102D8}" type="pres">
      <dgm:prSet presAssocID="{2563BF93-66BA-47D4-A1BF-FF025C6BFABC}" presName="circ1" presStyleLbl="vennNode1" presStyleIdx="0" presStyleCnt="1"/>
      <dgm:spPr/>
      <dgm:t>
        <a:bodyPr/>
        <a:lstStyle/>
        <a:p>
          <a:endParaRPr lang="es-ES"/>
        </a:p>
      </dgm:t>
    </dgm:pt>
    <dgm:pt modelId="{0D2FA8DE-7141-4F32-9983-EAC7BCD39FDC}" type="pres">
      <dgm:prSet presAssocID="{2563BF93-66BA-47D4-A1BF-FF025C6BFABC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43FAB35-EB85-4A8F-824D-A528EF33C4CD}" type="pres">
      <dgm:prSet presAssocID="{42A4B96D-2EFB-4CA9-B495-1D31F956E4C6}" presName="leftComposite" presStyleCnt="0"/>
      <dgm:spPr/>
      <dgm:t>
        <a:bodyPr/>
        <a:lstStyle/>
        <a:p>
          <a:endParaRPr lang="es-ES"/>
        </a:p>
      </dgm:t>
    </dgm:pt>
    <dgm:pt modelId="{02E6E85A-6713-4912-8833-D267093641BB}" type="pres">
      <dgm:prSet presAssocID="{42A4B96D-2EFB-4CA9-B495-1D31F956E4C6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1C9974-9A8E-4876-B31C-F5039D3AA039}" type="presOf" srcId="{3BF5B32A-2AA2-499D-ABAB-2DC409E0BBA5}" destId="{02E6E85A-6713-4912-8833-D267093641BB}" srcOrd="0" destOrd="0" presId="urn:microsoft.com/office/officeart/2009/3/layout/PhasedProcess"/>
    <dgm:cxn modelId="{E7678CEF-AB54-4D36-B626-705680AD5E08}" type="presOf" srcId="{42A4B96D-2EFB-4CA9-B495-1D31F956E4C6}" destId="{AF7F564A-ED2C-4C7B-8B72-20A9D578DDD6}" srcOrd="0" destOrd="0" presId="urn:microsoft.com/office/officeart/2009/3/layout/PhasedProcess"/>
    <dgm:cxn modelId="{72257882-747E-4D68-9300-53CDC4707BD7}" type="presOf" srcId="{2563BF93-66BA-47D4-A1BF-FF025C6BFABC}" destId="{0D2FA8DE-7141-4F32-9983-EAC7BCD39FDC}" srcOrd="1" destOrd="0" presId="urn:microsoft.com/office/officeart/2009/3/layout/PhasedProcess"/>
    <dgm:cxn modelId="{6E2EC90D-9724-4FCB-A640-564419E2061C}" type="presOf" srcId="{06070C2D-B57E-42B6-81CC-2D0A70D7A29C}" destId="{981742B8-74CC-439A-9F7D-7DA75443EC6F}" srcOrd="0" destOrd="0" presId="urn:microsoft.com/office/officeart/2009/3/layout/PhasedProcess"/>
    <dgm:cxn modelId="{67356E85-7ECE-43FA-9D56-BB3D218489DE}" type="presOf" srcId="{2563BF93-66BA-47D4-A1BF-FF025C6BFABC}" destId="{9BDDA47E-F01E-46A8-B629-1FCD80E102D8}" srcOrd="0" destOrd="0" presId="urn:microsoft.com/office/officeart/2009/3/layout/PhasedProcess"/>
    <dgm:cxn modelId="{6499C66E-290F-44AD-9552-D34B57D8153A}" srcId="{42A4B96D-2EFB-4CA9-B495-1D31F956E4C6}" destId="{06070C2D-B57E-42B6-81CC-2D0A70D7A29C}" srcOrd="1" destOrd="0" parTransId="{B13463B2-4DEB-4C77-A1CE-3239F5A8167D}" sibTransId="{E3E7FE87-6B97-473B-A3C3-D20D24DF28C9}"/>
    <dgm:cxn modelId="{C416E4AB-5779-4A1C-AC81-5D5DD63836B1}" srcId="{42A4B96D-2EFB-4CA9-B495-1D31F956E4C6}" destId="{3BF5B32A-2AA2-499D-ABAB-2DC409E0BBA5}" srcOrd="0" destOrd="0" parTransId="{C9D07FAD-D6C4-4BEE-BB54-E2E6A5D724A3}" sibTransId="{08245083-4904-490F-9563-E104B411D45D}"/>
    <dgm:cxn modelId="{C13B21D8-9C80-404E-9D3B-6E67C858064E}" srcId="{06070C2D-B57E-42B6-81CC-2D0A70D7A29C}" destId="{2563BF93-66BA-47D4-A1BF-FF025C6BFABC}" srcOrd="0" destOrd="0" parTransId="{4E9AB1B8-3598-4FE1-AC01-B59E1FA7EC2F}" sibTransId="{99B9B6C1-164C-41B0-B0F2-84F1CC3456F2}"/>
    <dgm:cxn modelId="{839F76D9-D21D-46A9-AAAE-8426A947F66B}" type="presParOf" srcId="{AF7F564A-ED2C-4C7B-8B72-20A9D578DDD6}" destId="{A3BA8320-68A9-4CE2-B754-2C904A363DFA}" srcOrd="0" destOrd="0" presId="urn:microsoft.com/office/officeart/2009/3/layout/PhasedProcess"/>
    <dgm:cxn modelId="{A52946D2-188B-4291-912D-0C883239CAFF}" type="presParOf" srcId="{AF7F564A-ED2C-4C7B-8B72-20A9D578DDD6}" destId="{91E9167A-CBEE-45F6-9B12-226E83A7DEDB}" srcOrd="1" destOrd="0" presId="urn:microsoft.com/office/officeart/2009/3/layout/PhasedProcess"/>
    <dgm:cxn modelId="{A93265EA-275C-4F7B-A547-FFDDDE87A79B}" type="presParOf" srcId="{AF7F564A-ED2C-4C7B-8B72-20A9D578DDD6}" destId="{981742B8-74CC-439A-9F7D-7DA75443EC6F}" srcOrd="2" destOrd="0" presId="urn:microsoft.com/office/officeart/2009/3/layout/PhasedProcess"/>
    <dgm:cxn modelId="{86BE630D-A5AB-4F34-9F89-B6738362E119}" type="presParOf" srcId="{AF7F564A-ED2C-4C7B-8B72-20A9D578DDD6}" destId="{45FEEF37-36AF-4E4D-A3FE-CE67AFF6DC5D}" srcOrd="3" destOrd="0" presId="urn:microsoft.com/office/officeart/2009/3/layout/PhasedProcess"/>
    <dgm:cxn modelId="{125374DD-A130-483E-91BE-8BBA020C3E71}" type="presParOf" srcId="{45FEEF37-36AF-4E4D-A3FE-CE67AFF6DC5D}" destId="{9BDDA47E-F01E-46A8-B629-1FCD80E102D8}" srcOrd="0" destOrd="0" presId="urn:microsoft.com/office/officeart/2009/3/layout/PhasedProcess"/>
    <dgm:cxn modelId="{FFD0F072-B813-42C5-B788-737755F3459A}" type="presParOf" srcId="{45FEEF37-36AF-4E4D-A3FE-CE67AFF6DC5D}" destId="{0D2FA8DE-7141-4F32-9983-EAC7BCD39FDC}" srcOrd="1" destOrd="0" presId="urn:microsoft.com/office/officeart/2009/3/layout/PhasedProcess"/>
    <dgm:cxn modelId="{5CC1F417-3D48-454C-A5B2-C7F0B8034CC6}" type="presParOf" srcId="{AF7F564A-ED2C-4C7B-8B72-20A9D578DDD6}" destId="{C43FAB35-EB85-4A8F-824D-A528EF33C4CD}" srcOrd="4" destOrd="0" presId="urn:microsoft.com/office/officeart/2009/3/layout/PhasedProcess"/>
    <dgm:cxn modelId="{5D0147CD-E8B8-4643-81C0-91A0565573A1}" type="presParOf" srcId="{AF7F564A-ED2C-4C7B-8B72-20A9D578DDD6}" destId="{02E6E85A-6713-4912-8833-D267093641BB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29F9F0-458C-47D0-8E16-EA772A20771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856816-8243-4E07-B710-5236667C77B2}">
      <dgm:prSet/>
      <dgm:spPr/>
      <dgm:t>
        <a:bodyPr/>
        <a:lstStyle/>
        <a:p>
          <a:pPr rtl="0"/>
          <a:r>
            <a:rPr lang="it-IT" dirty="0" err="1" smtClean="0"/>
            <a:t>El</a:t>
          </a:r>
          <a:r>
            <a:rPr lang="it-IT" dirty="0" smtClean="0"/>
            <a:t> gran tema del dialogo cultural</a:t>
          </a:r>
          <a:endParaRPr lang="es-ES" dirty="0"/>
        </a:p>
      </dgm:t>
    </dgm:pt>
    <dgm:pt modelId="{3B5EF0A9-28F0-441C-9CA0-0D683F4E3FCF}" type="parTrans" cxnId="{418F9088-9A09-4F9C-878B-449C4BC6800A}">
      <dgm:prSet/>
      <dgm:spPr/>
      <dgm:t>
        <a:bodyPr/>
        <a:lstStyle/>
        <a:p>
          <a:endParaRPr lang="es-ES"/>
        </a:p>
      </dgm:t>
    </dgm:pt>
    <dgm:pt modelId="{2A767050-04D3-464A-A6B8-C59B83901596}" type="sibTrans" cxnId="{418F9088-9A09-4F9C-878B-449C4BC6800A}">
      <dgm:prSet/>
      <dgm:spPr/>
      <dgm:t>
        <a:bodyPr/>
        <a:lstStyle/>
        <a:p>
          <a:endParaRPr lang="es-ES"/>
        </a:p>
      </dgm:t>
    </dgm:pt>
    <dgm:pt modelId="{4B845953-9208-40A2-93E1-011CE58F7A93}">
      <dgm:prSet/>
      <dgm:spPr/>
      <dgm:t>
        <a:bodyPr/>
        <a:lstStyle/>
        <a:p>
          <a:pPr rtl="0"/>
          <a:r>
            <a:rPr lang="it-IT" smtClean="0"/>
            <a:t>y de la </a:t>
          </a:r>
          <a:r>
            <a:rPr lang="it-IT" dirty="0" err="1" smtClean="0"/>
            <a:t>inculturacion</a:t>
          </a:r>
          <a:r>
            <a:rPr lang="it-IT" dirty="0" smtClean="0"/>
            <a:t>.</a:t>
          </a:r>
          <a:endParaRPr lang="es-ES" dirty="0"/>
        </a:p>
      </dgm:t>
    </dgm:pt>
    <dgm:pt modelId="{F42F0390-4D46-4EB6-B594-CE384D110B3E}" type="parTrans" cxnId="{47502AA5-E3B4-483A-A606-F5D572624FFD}">
      <dgm:prSet/>
      <dgm:spPr/>
      <dgm:t>
        <a:bodyPr/>
        <a:lstStyle/>
        <a:p>
          <a:endParaRPr lang="es-ES"/>
        </a:p>
      </dgm:t>
    </dgm:pt>
    <dgm:pt modelId="{BFAD7473-3801-4358-92A6-80731D5E9E2F}" type="sibTrans" cxnId="{47502AA5-E3B4-483A-A606-F5D572624FFD}">
      <dgm:prSet/>
      <dgm:spPr/>
      <dgm:t>
        <a:bodyPr/>
        <a:lstStyle/>
        <a:p>
          <a:endParaRPr lang="es-ES"/>
        </a:p>
      </dgm:t>
    </dgm:pt>
    <dgm:pt modelId="{C2EF2CEE-8863-40DB-B932-20DA000D25FB}" type="pres">
      <dgm:prSet presAssocID="{7D29F9F0-458C-47D0-8E16-EA772A2077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2B4B38-4119-4C07-B793-F109F1E2088E}" type="pres">
      <dgm:prSet presAssocID="{7D29F9F0-458C-47D0-8E16-EA772A207716}" presName="arrow" presStyleLbl="bgShp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E9B63E4B-D935-4889-96EC-F830AB27CBBD}" type="pres">
      <dgm:prSet presAssocID="{7D29F9F0-458C-47D0-8E16-EA772A207716}" presName="points" presStyleCnt="0"/>
      <dgm:spPr/>
    </dgm:pt>
    <dgm:pt modelId="{DFAC50D8-DEF3-42F0-9022-DEE24FC0698D}" type="pres">
      <dgm:prSet presAssocID="{36856816-8243-4E07-B710-5236667C77B2}" presName="compositeA" presStyleCnt="0"/>
      <dgm:spPr/>
    </dgm:pt>
    <dgm:pt modelId="{A3A8B06A-E4AD-4529-8948-3029F5AE6D8B}" type="pres">
      <dgm:prSet presAssocID="{36856816-8243-4E07-B710-5236667C77B2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78ACE-219B-4677-B6F3-3ABB7CC13EBF}" type="pres">
      <dgm:prSet presAssocID="{36856816-8243-4E07-B710-5236667C77B2}" presName="circleA" presStyleLbl="node1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DC4325AB-6183-498A-ACA2-ECBC7BA19128}" type="pres">
      <dgm:prSet presAssocID="{36856816-8243-4E07-B710-5236667C77B2}" presName="spaceA" presStyleCnt="0"/>
      <dgm:spPr/>
    </dgm:pt>
    <dgm:pt modelId="{54DDBD45-8E39-458C-9693-AED31A309FBA}" type="pres">
      <dgm:prSet presAssocID="{2A767050-04D3-464A-A6B8-C59B83901596}" presName="space" presStyleCnt="0"/>
      <dgm:spPr/>
    </dgm:pt>
    <dgm:pt modelId="{91C30240-5CEE-4A9A-81E5-AEBE68A0987F}" type="pres">
      <dgm:prSet presAssocID="{4B845953-9208-40A2-93E1-011CE58F7A93}" presName="compositeB" presStyleCnt="0"/>
      <dgm:spPr/>
    </dgm:pt>
    <dgm:pt modelId="{9A46BF43-6E81-4432-A97A-5BF1CD4ECC59}" type="pres">
      <dgm:prSet presAssocID="{4B845953-9208-40A2-93E1-011CE58F7A9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49EBD-01F9-4A8D-8623-C47B0376AF24}" type="pres">
      <dgm:prSet presAssocID="{4B845953-9208-40A2-93E1-011CE58F7A93}" presName="circleB" presStyleLbl="node1" presStyleIdx="1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4A1F4DA8-D896-49B9-A507-82285956A2FC}" type="pres">
      <dgm:prSet presAssocID="{4B845953-9208-40A2-93E1-011CE58F7A93}" presName="spaceB" presStyleCnt="0"/>
      <dgm:spPr/>
    </dgm:pt>
  </dgm:ptLst>
  <dgm:cxnLst>
    <dgm:cxn modelId="{D8CE0E19-EAB4-4C95-ADB4-19570FA61E5F}" type="presOf" srcId="{36856816-8243-4E07-B710-5236667C77B2}" destId="{A3A8B06A-E4AD-4529-8948-3029F5AE6D8B}" srcOrd="0" destOrd="0" presId="urn:microsoft.com/office/officeart/2005/8/layout/hProcess11"/>
    <dgm:cxn modelId="{47502AA5-E3B4-483A-A606-F5D572624FFD}" srcId="{7D29F9F0-458C-47D0-8E16-EA772A207716}" destId="{4B845953-9208-40A2-93E1-011CE58F7A93}" srcOrd="1" destOrd="0" parTransId="{F42F0390-4D46-4EB6-B594-CE384D110B3E}" sibTransId="{BFAD7473-3801-4358-92A6-80731D5E9E2F}"/>
    <dgm:cxn modelId="{A1ED41BF-2902-4247-BDB5-153E845AB88C}" type="presOf" srcId="{7D29F9F0-458C-47D0-8E16-EA772A207716}" destId="{C2EF2CEE-8863-40DB-B932-20DA000D25FB}" srcOrd="0" destOrd="0" presId="urn:microsoft.com/office/officeart/2005/8/layout/hProcess11"/>
    <dgm:cxn modelId="{B454F924-2F0F-43C6-B2CC-0E49005BA7B1}" type="presOf" srcId="{4B845953-9208-40A2-93E1-011CE58F7A93}" destId="{9A46BF43-6E81-4432-A97A-5BF1CD4ECC59}" srcOrd="0" destOrd="0" presId="urn:microsoft.com/office/officeart/2005/8/layout/hProcess11"/>
    <dgm:cxn modelId="{418F9088-9A09-4F9C-878B-449C4BC6800A}" srcId="{7D29F9F0-458C-47D0-8E16-EA772A207716}" destId="{36856816-8243-4E07-B710-5236667C77B2}" srcOrd="0" destOrd="0" parTransId="{3B5EF0A9-28F0-441C-9CA0-0D683F4E3FCF}" sibTransId="{2A767050-04D3-464A-A6B8-C59B83901596}"/>
    <dgm:cxn modelId="{A6028CD9-3955-4874-BED8-D0103BD9CF94}" type="presParOf" srcId="{C2EF2CEE-8863-40DB-B932-20DA000D25FB}" destId="{F12B4B38-4119-4C07-B793-F109F1E2088E}" srcOrd="0" destOrd="0" presId="urn:microsoft.com/office/officeart/2005/8/layout/hProcess11"/>
    <dgm:cxn modelId="{E61F9C90-849C-41FB-99B5-C9CF5FB728A9}" type="presParOf" srcId="{C2EF2CEE-8863-40DB-B932-20DA000D25FB}" destId="{E9B63E4B-D935-4889-96EC-F830AB27CBBD}" srcOrd="1" destOrd="0" presId="urn:microsoft.com/office/officeart/2005/8/layout/hProcess11"/>
    <dgm:cxn modelId="{FA76F195-33A3-4EFF-A5CF-B339FBE92FC3}" type="presParOf" srcId="{E9B63E4B-D935-4889-96EC-F830AB27CBBD}" destId="{DFAC50D8-DEF3-42F0-9022-DEE24FC0698D}" srcOrd="0" destOrd="0" presId="urn:microsoft.com/office/officeart/2005/8/layout/hProcess11"/>
    <dgm:cxn modelId="{E112B46D-B0D7-4341-8797-3E1424C029A4}" type="presParOf" srcId="{DFAC50D8-DEF3-42F0-9022-DEE24FC0698D}" destId="{A3A8B06A-E4AD-4529-8948-3029F5AE6D8B}" srcOrd="0" destOrd="0" presId="urn:microsoft.com/office/officeart/2005/8/layout/hProcess11"/>
    <dgm:cxn modelId="{B9EEA17D-8A9C-4375-B32D-5018823C6A17}" type="presParOf" srcId="{DFAC50D8-DEF3-42F0-9022-DEE24FC0698D}" destId="{02278ACE-219B-4677-B6F3-3ABB7CC13EBF}" srcOrd="1" destOrd="0" presId="urn:microsoft.com/office/officeart/2005/8/layout/hProcess11"/>
    <dgm:cxn modelId="{EC8C0238-99BF-45EE-833B-6D154DC85E7D}" type="presParOf" srcId="{DFAC50D8-DEF3-42F0-9022-DEE24FC0698D}" destId="{DC4325AB-6183-498A-ACA2-ECBC7BA19128}" srcOrd="2" destOrd="0" presId="urn:microsoft.com/office/officeart/2005/8/layout/hProcess11"/>
    <dgm:cxn modelId="{9F68C979-7D20-4104-B9AE-43EEAA16DA28}" type="presParOf" srcId="{E9B63E4B-D935-4889-96EC-F830AB27CBBD}" destId="{54DDBD45-8E39-458C-9693-AED31A309FBA}" srcOrd="1" destOrd="0" presId="urn:microsoft.com/office/officeart/2005/8/layout/hProcess11"/>
    <dgm:cxn modelId="{BE888B6D-0025-44E4-8E2C-96E5884ADF24}" type="presParOf" srcId="{E9B63E4B-D935-4889-96EC-F830AB27CBBD}" destId="{91C30240-5CEE-4A9A-81E5-AEBE68A0987F}" srcOrd="2" destOrd="0" presId="urn:microsoft.com/office/officeart/2005/8/layout/hProcess11"/>
    <dgm:cxn modelId="{C19A5C29-2268-48EB-9543-94E456FAF61A}" type="presParOf" srcId="{91C30240-5CEE-4A9A-81E5-AEBE68A0987F}" destId="{9A46BF43-6E81-4432-A97A-5BF1CD4ECC59}" srcOrd="0" destOrd="0" presId="urn:microsoft.com/office/officeart/2005/8/layout/hProcess11"/>
    <dgm:cxn modelId="{50E5B553-E4A4-47E7-A1CB-90D58D97AA53}" type="presParOf" srcId="{91C30240-5CEE-4A9A-81E5-AEBE68A0987F}" destId="{2B149EBD-01F9-4A8D-8623-C47B0376AF24}" srcOrd="1" destOrd="0" presId="urn:microsoft.com/office/officeart/2005/8/layout/hProcess11"/>
    <dgm:cxn modelId="{1F1885B9-DB03-4DDA-AC34-CF4CF717285E}" type="presParOf" srcId="{91C30240-5CEE-4A9A-81E5-AEBE68A0987F}" destId="{4A1F4DA8-D896-49B9-A507-82285956A2F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8FEF06-D760-4A24-AE15-71C3707A09C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C8EBA4-D035-4503-B2C2-B27E8B57821B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 err="1" smtClean="0"/>
            <a:t>El</a:t>
          </a:r>
          <a:r>
            <a:rPr lang="it-IT" dirty="0" smtClean="0"/>
            <a:t> tema del </a:t>
          </a:r>
          <a:r>
            <a:rPr lang="it-IT" dirty="0" err="1" smtClean="0"/>
            <a:t>congreso</a:t>
          </a:r>
          <a:r>
            <a:rPr lang="it-IT" dirty="0" smtClean="0"/>
            <a:t> de Cebu</a:t>
          </a:r>
          <a:endParaRPr lang="es-ES" dirty="0"/>
        </a:p>
      </dgm:t>
    </dgm:pt>
    <dgm:pt modelId="{488D87D3-7FC8-41DE-9EE6-5C1C595C2958}" type="parTrans" cxnId="{7A62C3FD-5BD6-43FA-9BC5-E181C169BE01}">
      <dgm:prSet/>
      <dgm:spPr/>
      <dgm:t>
        <a:bodyPr/>
        <a:lstStyle/>
        <a:p>
          <a:endParaRPr lang="es-ES"/>
        </a:p>
      </dgm:t>
    </dgm:pt>
    <dgm:pt modelId="{7E5C53B3-A409-43C3-A0AF-23961DB94689}" type="sibTrans" cxnId="{7A62C3FD-5BD6-43FA-9BC5-E181C169BE01}">
      <dgm:prSet/>
      <dgm:spPr/>
      <dgm:t>
        <a:bodyPr/>
        <a:lstStyle/>
        <a:p>
          <a:endParaRPr lang="es-ES"/>
        </a:p>
      </dgm:t>
    </dgm:pt>
    <dgm:pt modelId="{F25252E9-548F-4BF9-BAB5-B15FC83F056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s-ES"/>
        </a:p>
      </dgm:t>
    </dgm:pt>
    <dgm:pt modelId="{A02695A3-A7B3-4E93-B2C6-0E1A56C54AD7}" type="parTrans" cxnId="{4151CF2F-9609-4ACE-8A4A-07DE14DAAE35}">
      <dgm:prSet/>
      <dgm:spPr/>
      <dgm:t>
        <a:bodyPr/>
        <a:lstStyle/>
        <a:p>
          <a:endParaRPr lang="es-ES"/>
        </a:p>
      </dgm:t>
    </dgm:pt>
    <dgm:pt modelId="{C48A75D8-6506-4012-970F-91647FCD8636}" type="sibTrans" cxnId="{4151CF2F-9609-4ACE-8A4A-07DE14DAAE35}">
      <dgm:prSet/>
      <dgm:spPr/>
      <dgm:t>
        <a:bodyPr/>
        <a:lstStyle/>
        <a:p>
          <a:endParaRPr lang="es-ES"/>
        </a:p>
      </dgm:t>
    </dgm:pt>
    <dgm:pt modelId="{CFDBDD7B-08CC-4A61-9C14-803B65AE8EB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es-ES"/>
        </a:p>
      </dgm:t>
    </dgm:pt>
    <dgm:pt modelId="{53826751-3E59-4CBE-8FA6-1AE8D26FEEA4}" type="parTrans" cxnId="{523C6BEA-045C-4C06-A556-4D769EDAA4EC}">
      <dgm:prSet/>
      <dgm:spPr/>
      <dgm:t>
        <a:bodyPr/>
        <a:lstStyle/>
        <a:p>
          <a:endParaRPr lang="es-ES"/>
        </a:p>
      </dgm:t>
    </dgm:pt>
    <dgm:pt modelId="{4B481C4C-937C-4ACF-8762-5238628B25F1}" type="sibTrans" cxnId="{523C6BEA-045C-4C06-A556-4D769EDAA4EC}">
      <dgm:prSet/>
      <dgm:spPr/>
      <dgm:t>
        <a:bodyPr/>
        <a:lstStyle/>
        <a:p>
          <a:endParaRPr lang="es-ES"/>
        </a:p>
      </dgm:t>
    </dgm:pt>
    <dgm:pt modelId="{EB39B62C-8DD4-4056-9C75-8656B05CAD35}" type="pres">
      <dgm:prSet presAssocID="{0A8FEF06-D760-4A24-AE15-71C3707A09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7FE890-53C3-4060-AB8E-DC7965A9E712}" type="pres">
      <dgm:prSet presAssocID="{E0C8EBA4-D035-4503-B2C2-B27E8B57821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F45F0C-5985-4B45-9CE8-470A5D3F8EA1}" type="pres">
      <dgm:prSet presAssocID="{7E5C53B3-A409-43C3-A0AF-23961DB94689}" presName="space" presStyleCnt="0"/>
      <dgm:spPr/>
    </dgm:pt>
    <dgm:pt modelId="{0611FFAC-CE38-47E9-83AE-53EEDEBB4A4F}" type="pres">
      <dgm:prSet presAssocID="{CFDBDD7B-08CC-4A61-9C14-803B65AE8EB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81AED5-11ED-4120-B3BC-6E37EB93D71C}" type="pres">
      <dgm:prSet presAssocID="{4B481C4C-937C-4ACF-8762-5238628B25F1}" presName="space" presStyleCnt="0"/>
      <dgm:spPr/>
    </dgm:pt>
    <dgm:pt modelId="{7A79FA02-4E73-45F2-87C1-03DDD5301300}" type="pres">
      <dgm:prSet presAssocID="{F25252E9-548F-4BF9-BAB5-B15FC83F056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2AB441-9DB2-4507-A9B5-F0D9DAF15196}" type="presOf" srcId="{0A8FEF06-D760-4A24-AE15-71C3707A09C7}" destId="{EB39B62C-8DD4-4056-9C75-8656B05CAD35}" srcOrd="0" destOrd="0" presId="urn:microsoft.com/office/officeart/2005/8/layout/venn3"/>
    <dgm:cxn modelId="{B1A311A0-4535-46AD-8EF4-51A952BFC97B}" type="presOf" srcId="{F25252E9-548F-4BF9-BAB5-B15FC83F0564}" destId="{7A79FA02-4E73-45F2-87C1-03DDD5301300}" srcOrd="0" destOrd="0" presId="urn:microsoft.com/office/officeart/2005/8/layout/venn3"/>
    <dgm:cxn modelId="{8172AE97-3116-44D2-BE01-3D18AE672A6C}" type="presOf" srcId="{CFDBDD7B-08CC-4A61-9C14-803B65AE8EBC}" destId="{0611FFAC-CE38-47E9-83AE-53EEDEBB4A4F}" srcOrd="0" destOrd="0" presId="urn:microsoft.com/office/officeart/2005/8/layout/venn3"/>
    <dgm:cxn modelId="{7EC73045-0999-4CE7-9FBE-D163DF7B4D8B}" type="presOf" srcId="{E0C8EBA4-D035-4503-B2C2-B27E8B57821B}" destId="{3A7FE890-53C3-4060-AB8E-DC7965A9E712}" srcOrd="0" destOrd="0" presId="urn:microsoft.com/office/officeart/2005/8/layout/venn3"/>
    <dgm:cxn modelId="{4151CF2F-9609-4ACE-8A4A-07DE14DAAE35}" srcId="{0A8FEF06-D760-4A24-AE15-71C3707A09C7}" destId="{F25252E9-548F-4BF9-BAB5-B15FC83F0564}" srcOrd="2" destOrd="0" parTransId="{A02695A3-A7B3-4E93-B2C6-0E1A56C54AD7}" sibTransId="{C48A75D8-6506-4012-970F-91647FCD8636}"/>
    <dgm:cxn modelId="{7A62C3FD-5BD6-43FA-9BC5-E181C169BE01}" srcId="{0A8FEF06-D760-4A24-AE15-71C3707A09C7}" destId="{E0C8EBA4-D035-4503-B2C2-B27E8B57821B}" srcOrd="0" destOrd="0" parTransId="{488D87D3-7FC8-41DE-9EE6-5C1C595C2958}" sibTransId="{7E5C53B3-A409-43C3-A0AF-23961DB94689}"/>
    <dgm:cxn modelId="{523C6BEA-045C-4C06-A556-4D769EDAA4EC}" srcId="{0A8FEF06-D760-4A24-AE15-71C3707A09C7}" destId="{CFDBDD7B-08CC-4A61-9C14-803B65AE8EBC}" srcOrd="1" destOrd="0" parTransId="{53826751-3E59-4CBE-8FA6-1AE8D26FEEA4}" sibTransId="{4B481C4C-937C-4ACF-8762-5238628B25F1}"/>
    <dgm:cxn modelId="{53808419-A709-4F15-8E81-421B5F43A816}" type="presParOf" srcId="{EB39B62C-8DD4-4056-9C75-8656B05CAD35}" destId="{3A7FE890-53C3-4060-AB8E-DC7965A9E712}" srcOrd="0" destOrd="0" presId="urn:microsoft.com/office/officeart/2005/8/layout/venn3"/>
    <dgm:cxn modelId="{24B2E938-B85D-42E3-9A3D-592293C99121}" type="presParOf" srcId="{EB39B62C-8DD4-4056-9C75-8656B05CAD35}" destId="{B3F45F0C-5985-4B45-9CE8-470A5D3F8EA1}" srcOrd="1" destOrd="0" presId="urn:microsoft.com/office/officeart/2005/8/layout/venn3"/>
    <dgm:cxn modelId="{D6C3BBEF-4DB7-4898-A533-E5B8DF05C8F9}" type="presParOf" srcId="{EB39B62C-8DD4-4056-9C75-8656B05CAD35}" destId="{0611FFAC-CE38-47E9-83AE-53EEDEBB4A4F}" srcOrd="2" destOrd="0" presId="urn:microsoft.com/office/officeart/2005/8/layout/venn3"/>
    <dgm:cxn modelId="{3446D80A-997A-479E-8B43-B287792258E2}" type="presParOf" srcId="{EB39B62C-8DD4-4056-9C75-8656B05CAD35}" destId="{5F81AED5-11ED-4120-B3BC-6E37EB93D71C}" srcOrd="3" destOrd="0" presId="urn:microsoft.com/office/officeart/2005/8/layout/venn3"/>
    <dgm:cxn modelId="{ED3FC02B-0738-4BF1-8181-6BE5A6832CF1}" type="presParOf" srcId="{EB39B62C-8DD4-4056-9C75-8656B05CAD35}" destId="{7A79FA02-4E73-45F2-87C1-03DDD530130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644FB6-A412-49E4-A0C3-575168AA17FF}" type="doc">
      <dgm:prSet loTypeId="urn:microsoft.com/office/officeart/2005/8/layout/l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A81F3985-129A-4F75-AA51-D37F1342B73A}">
      <dgm:prSet custT="1"/>
      <dgm:spPr/>
      <dgm:t>
        <a:bodyPr/>
        <a:lstStyle/>
        <a:p>
          <a:pPr rtl="0"/>
          <a:r>
            <a:rPr lang="es-ES" sz="2000" b="0" i="0" baseline="0" dirty="0" smtClean="0"/>
            <a:t>En la Eucaristía celebrada,</a:t>
          </a:r>
          <a:endParaRPr lang="es-ES" sz="2000" dirty="0"/>
        </a:p>
      </dgm:t>
    </dgm:pt>
    <dgm:pt modelId="{C3FEE439-771A-4664-8B12-E12530929BEB}" type="parTrans" cxnId="{D9B1A967-622E-48C5-AFFC-C889DEFE89BF}">
      <dgm:prSet/>
      <dgm:spPr/>
      <dgm:t>
        <a:bodyPr/>
        <a:lstStyle/>
        <a:p>
          <a:endParaRPr lang="es-ES"/>
        </a:p>
      </dgm:t>
    </dgm:pt>
    <dgm:pt modelId="{2798CCC8-13F4-4F45-81A7-9AE24DD4CE28}" type="sibTrans" cxnId="{D9B1A967-622E-48C5-AFFC-C889DEFE89BF}">
      <dgm:prSet/>
      <dgm:spPr/>
      <dgm:t>
        <a:bodyPr/>
        <a:lstStyle/>
        <a:p>
          <a:endParaRPr lang="es-ES"/>
        </a:p>
      </dgm:t>
    </dgm:pt>
    <dgm:pt modelId="{B3FB2074-B415-4554-8FE3-267FA2D067A6}">
      <dgm:prSet/>
      <dgm:spPr/>
      <dgm:t>
        <a:bodyPr/>
        <a:lstStyle/>
        <a:p>
          <a:pPr rtl="0"/>
          <a:r>
            <a:rPr lang="es-ES" b="0" i="0" baseline="0" smtClean="0"/>
            <a:t>El sacramento entendido así, en todo su despliegue existencial, se hace fuente de vida, de una vida nueva según Cristo, en su palabra, su mandato y su amor.</a:t>
          </a:r>
          <a:endParaRPr lang="es-ES"/>
        </a:p>
      </dgm:t>
    </dgm:pt>
    <dgm:pt modelId="{C4FA086F-8569-496F-9366-26295C6F9588}" type="parTrans" cxnId="{518ACE98-92E4-4793-B57A-780116525C63}">
      <dgm:prSet/>
      <dgm:spPr/>
      <dgm:t>
        <a:bodyPr/>
        <a:lstStyle/>
        <a:p>
          <a:endParaRPr lang="es-ES"/>
        </a:p>
      </dgm:t>
    </dgm:pt>
    <dgm:pt modelId="{D6EC6BFC-81DF-443C-82C0-F94B6FE444AF}" type="sibTrans" cxnId="{518ACE98-92E4-4793-B57A-780116525C63}">
      <dgm:prSet/>
      <dgm:spPr/>
      <dgm:t>
        <a:bodyPr/>
        <a:lstStyle/>
        <a:p>
          <a:endParaRPr lang="es-ES"/>
        </a:p>
      </dgm:t>
    </dgm:pt>
    <dgm:pt modelId="{E054C787-71A9-4FF1-AD71-2AEEF8B4AB8F}">
      <dgm:prSet/>
      <dgm:spPr/>
      <dgm:t>
        <a:bodyPr/>
        <a:lstStyle/>
        <a:p>
          <a:pPr rtl="0"/>
          <a:r>
            <a:rPr lang="es-ES" b="0" i="0" baseline="0" dirty="0" smtClean="0"/>
            <a:t>comulgada</a:t>
          </a:r>
          <a:endParaRPr lang="es-ES" dirty="0"/>
        </a:p>
      </dgm:t>
    </dgm:pt>
    <dgm:pt modelId="{8CA5B2D8-5C37-4FBB-ABE6-00381BB1FCBC}" type="parTrans" cxnId="{0E2951AB-4F1E-4058-BC75-F753281AF168}">
      <dgm:prSet/>
      <dgm:spPr/>
      <dgm:t>
        <a:bodyPr/>
        <a:lstStyle/>
        <a:p>
          <a:endParaRPr lang="es-ES"/>
        </a:p>
      </dgm:t>
    </dgm:pt>
    <dgm:pt modelId="{EF68129B-BDBD-4F6E-BB2C-CFB66E533C45}" type="sibTrans" cxnId="{0E2951AB-4F1E-4058-BC75-F753281AF168}">
      <dgm:prSet/>
      <dgm:spPr/>
      <dgm:t>
        <a:bodyPr/>
        <a:lstStyle/>
        <a:p>
          <a:endParaRPr lang="es-ES"/>
        </a:p>
      </dgm:t>
    </dgm:pt>
    <dgm:pt modelId="{DC81FB81-49F3-4D1C-80F1-3256EBA222B3}">
      <dgm:prSet/>
      <dgm:spPr/>
      <dgm:t>
        <a:bodyPr/>
        <a:lstStyle/>
        <a:p>
          <a:pPr rtl="0"/>
          <a:r>
            <a:rPr lang="es-ES" b="0" i="0" baseline="0" dirty="0" smtClean="0"/>
            <a:t> y adorada está la capacidad de vivir </a:t>
          </a:r>
          <a:r>
            <a:rPr lang="es-ES" b="0" i="1" baseline="0" dirty="0" smtClean="0"/>
            <a:t>por Cristo, con Él y en Él</a:t>
          </a:r>
          <a:r>
            <a:rPr lang="es-ES" b="0" i="0" baseline="0" dirty="0" smtClean="0"/>
            <a:t>. </a:t>
          </a:r>
          <a:endParaRPr lang="es-ES" dirty="0"/>
        </a:p>
      </dgm:t>
    </dgm:pt>
    <dgm:pt modelId="{EDD0A603-DD45-42EC-8214-9A5FC4000837}" type="parTrans" cxnId="{BF9174A2-61FA-4A42-9ABF-6E050D582975}">
      <dgm:prSet/>
      <dgm:spPr/>
      <dgm:t>
        <a:bodyPr/>
        <a:lstStyle/>
        <a:p>
          <a:endParaRPr lang="es-ES"/>
        </a:p>
      </dgm:t>
    </dgm:pt>
    <dgm:pt modelId="{07245BC6-153F-43F6-B475-D13E25133A61}" type="sibTrans" cxnId="{BF9174A2-61FA-4A42-9ABF-6E050D582975}">
      <dgm:prSet/>
      <dgm:spPr/>
      <dgm:t>
        <a:bodyPr/>
        <a:lstStyle/>
        <a:p>
          <a:endParaRPr lang="es-ES"/>
        </a:p>
      </dgm:t>
    </dgm:pt>
    <dgm:pt modelId="{7C4CAC99-B572-4817-8B77-9B881A08F0DE}" type="pres">
      <dgm:prSet presAssocID="{1C644FB6-A412-49E4-A0C3-575168AA17F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EAA48B-AABE-4CCA-96B3-C509BBBAA835}" type="pres">
      <dgm:prSet presAssocID="{A81F3985-129A-4F75-AA51-D37F1342B73A}" presName="horFlow" presStyleCnt="0"/>
      <dgm:spPr/>
    </dgm:pt>
    <dgm:pt modelId="{362894B8-24C1-495F-B877-7C5837120815}" type="pres">
      <dgm:prSet presAssocID="{A81F3985-129A-4F75-AA51-D37F1342B73A}" presName="bigChev" presStyleLbl="node1" presStyleIdx="0" presStyleCnt="2"/>
      <dgm:spPr/>
      <dgm:t>
        <a:bodyPr/>
        <a:lstStyle/>
        <a:p>
          <a:endParaRPr lang="es-ES"/>
        </a:p>
      </dgm:t>
    </dgm:pt>
    <dgm:pt modelId="{538C7893-2168-4E8B-8892-46D16904BB81}" type="pres">
      <dgm:prSet presAssocID="{8CA5B2D8-5C37-4FBB-ABE6-00381BB1FCBC}" presName="parTrans" presStyleCnt="0"/>
      <dgm:spPr/>
    </dgm:pt>
    <dgm:pt modelId="{03FB37BA-C7F4-4AC8-A2CC-8ABEE21D3182}" type="pres">
      <dgm:prSet presAssocID="{E054C787-71A9-4FF1-AD71-2AEEF8B4AB8F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389E5-A503-4398-94EE-D1FCDD626617}" type="pres">
      <dgm:prSet presAssocID="{EF68129B-BDBD-4F6E-BB2C-CFB66E533C45}" presName="sibTrans" presStyleCnt="0"/>
      <dgm:spPr/>
    </dgm:pt>
    <dgm:pt modelId="{2A96A2D9-6954-4B1D-A601-0C5C9BCE0D18}" type="pres">
      <dgm:prSet presAssocID="{DC81FB81-49F3-4D1C-80F1-3256EBA222B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F9D79-1C1E-4F06-BD9F-C86D691A032B}" type="pres">
      <dgm:prSet presAssocID="{A81F3985-129A-4F75-AA51-D37F1342B73A}" presName="vSp" presStyleCnt="0"/>
      <dgm:spPr/>
    </dgm:pt>
    <dgm:pt modelId="{1AFF9411-D4AA-4B77-B4F6-BF104C0F8AB3}" type="pres">
      <dgm:prSet presAssocID="{B3FB2074-B415-4554-8FE3-267FA2D067A6}" presName="horFlow" presStyleCnt="0"/>
      <dgm:spPr/>
    </dgm:pt>
    <dgm:pt modelId="{D1186F5C-2F8A-47C5-A38D-26693C72045D}" type="pres">
      <dgm:prSet presAssocID="{B3FB2074-B415-4554-8FE3-267FA2D067A6}" presName="bigChev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8E06CA33-8B18-4A21-9B21-CCCFA387128F}" type="presOf" srcId="{1C644FB6-A412-49E4-A0C3-575168AA17FF}" destId="{7C4CAC99-B572-4817-8B77-9B881A08F0DE}" srcOrd="0" destOrd="0" presId="urn:microsoft.com/office/officeart/2005/8/layout/lProcess3"/>
    <dgm:cxn modelId="{3204CACB-8AF8-47D1-8FB5-A30FBDBBDD9C}" type="presOf" srcId="{B3FB2074-B415-4554-8FE3-267FA2D067A6}" destId="{D1186F5C-2F8A-47C5-A38D-26693C72045D}" srcOrd="0" destOrd="0" presId="urn:microsoft.com/office/officeart/2005/8/layout/lProcess3"/>
    <dgm:cxn modelId="{8A488E0B-FC16-4F40-A30A-51DD54A58DB9}" type="presOf" srcId="{A81F3985-129A-4F75-AA51-D37F1342B73A}" destId="{362894B8-24C1-495F-B877-7C5837120815}" srcOrd="0" destOrd="0" presId="urn:microsoft.com/office/officeart/2005/8/layout/lProcess3"/>
    <dgm:cxn modelId="{BF9174A2-61FA-4A42-9ABF-6E050D582975}" srcId="{A81F3985-129A-4F75-AA51-D37F1342B73A}" destId="{DC81FB81-49F3-4D1C-80F1-3256EBA222B3}" srcOrd="1" destOrd="0" parTransId="{EDD0A603-DD45-42EC-8214-9A5FC4000837}" sibTransId="{07245BC6-153F-43F6-B475-D13E25133A61}"/>
    <dgm:cxn modelId="{0ACB97A0-1749-4D45-BEF6-46DA83DD13C8}" type="presOf" srcId="{E054C787-71A9-4FF1-AD71-2AEEF8B4AB8F}" destId="{03FB37BA-C7F4-4AC8-A2CC-8ABEE21D3182}" srcOrd="0" destOrd="0" presId="urn:microsoft.com/office/officeart/2005/8/layout/lProcess3"/>
    <dgm:cxn modelId="{518ACE98-92E4-4793-B57A-780116525C63}" srcId="{1C644FB6-A412-49E4-A0C3-575168AA17FF}" destId="{B3FB2074-B415-4554-8FE3-267FA2D067A6}" srcOrd="1" destOrd="0" parTransId="{C4FA086F-8569-496F-9366-26295C6F9588}" sibTransId="{D6EC6BFC-81DF-443C-82C0-F94B6FE444AF}"/>
    <dgm:cxn modelId="{D9B1A967-622E-48C5-AFFC-C889DEFE89BF}" srcId="{1C644FB6-A412-49E4-A0C3-575168AA17FF}" destId="{A81F3985-129A-4F75-AA51-D37F1342B73A}" srcOrd="0" destOrd="0" parTransId="{C3FEE439-771A-4664-8B12-E12530929BEB}" sibTransId="{2798CCC8-13F4-4F45-81A7-9AE24DD4CE28}"/>
    <dgm:cxn modelId="{0E2951AB-4F1E-4058-BC75-F753281AF168}" srcId="{A81F3985-129A-4F75-AA51-D37F1342B73A}" destId="{E054C787-71A9-4FF1-AD71-2AEEF8B4AB8F}" srcOrd="0" destOrd="0" parTransId="{8CA5B2D8-5C37-4FBB-ABE6-00381BB1FCBC}" sibTransId="{EF68129B-BDBD-4F6E-BB2C-CFB66E533C45}"/>
    <dgm:cxn modelId="{4D73B9F9-4831-4B0B-9F3D-E3FFBF7D0234}" type="presOf" srcId="{DC81FB81-49F3-4D1C-80F1-3256EBA222B3}" destId="{2A96A2D9-6954-4B1D-A601-0C5C9BCE0D18}" srcOrd="0" destOrd="0" presId="urn:microsoft.com/office/officeart/2005/8/layout/lProcess3"/>
    <dgm:cxn modelId="{F388DD5D-386D-4025-9848-37560A2C389F}" type="presParOf" srcId="{7C4CAC99-B572-4817-8B77-9B881A08F0DE}" destId="{C3EAA48B-AABE-4CCA-96B3-C509BBBAA835}" srcOrd="0" destOrd="0" presId="urn:microsoft.com/office/officeart/2005/8/layout/lProcess3"/>
    <dgm:cxn modelId="{331697AC-7093-48C8-B36B-E521BD4E0A28}" type="presParOf" srcId="{C3EAA48B-AABE-4CCA-96B3-C509BBBAA835}" destId="{362894B8-24C1-495F-B877-7C5837120815}" srcOrd="0" destOrd="0" presId="urn:microsoft.com/office/officeart/2005/8/layout/lProcess3"/>
    <dgm:cxn modelId="{035CAAF4-4496-4192-9F25-85045ED3007D}" type="presParOf" srcId="{C3EAA48B-AABE-4CCA-96B3-C509BBBAA835}" destId="{538C7893-2168-4E8B-8892-46D16904BB81}" srcOrd="1" destOrd="0" presId="urn:microsoft.com/office/officeart/2005/8/layout/lProcess3"/>
    <dgm:cxn modelId="{8A769B2F-6B28-41BF-AA4D-8B6114CB0EB4}" type="presParOf" srcId="{C3EAA48B-AABE-4CCA-96B3-C509BBBAA835}" destId="{03FB37BA-C7F4-4AC8-A2CC-8ABEE21D3182}" srcOrd="2" destOrd="0" presId="urn:microsoft.com/office/officeart/2005/8/layout/lProcess3"/>
    <dgm:cxn modelId="{B2D500BC-5C24-4EE0-AA13-2B744BEA1F3F}" type="presParOf" srcId="{C3EAA48B-AABE-4CCA-96B3-C509BBBAA835}" destId="{919389E5-A503-4398-94EE-D1FCDD626617}" srcOrd="3" destOrd="0" presId="urn:microsoft.com/office/officeart/2005/8/layout/lProcess3"/>
    <dgm:cxn modelId="{7345E017-8A2D-4923-A976-B74CDB9CF9A8}" type="presParOf" srcId="{C3EAA48B-AABE-4CCA-96B3-C509BBBAA835}" destId="{2A96A2D9-6954-4B1D-A601-0C5C9BCE0D18}" srcOrd="4" destOrd="0" presId="urn:microsoft.com/office/officeart/2005/8/layout/lProcess3"/>
    <dgm:cxn modelId="{DA6E838C-51B4-471E-9056-EC4BC6630237}" type="presParOf" srcId="{7C4CAC99-B572-4817-8B77-9B881A08F0DE}" destId="{14CF9D79-1C1E-4F06-BD9F-C86D691A032B}" srcOrd="1" destOrd="0" presId="urn:microsoft.com/office/officeart/2005/8/layout/lProcess3"/>
    <dgm:cxn modelId="{4D789A06-C60C-4A9E-B216-F17AAF78D0D7}" type="presParOf" srcId="{7C4CAC99-B572-4817-8B77-9B881A08F0DE}" destId="{1AFF9411-D4AA-4B77-B4F6-BF104C0F8AB3}" srcOrd="2" destOrd="0" presId="urn:microsoft.com/office/officeart/2005/8/layout/lProcess3"/>
    <dgm:cxn modelId="{E8C0F7AC-FAAD-4042-9E26-6ABE6BCF8B46}" type="presParOf" srcId="{1AFF9411-D4AA-4B77-B4F6-BF104C0F8AB3}" destId="{D1186F5C-2F8A-47C5-A38D-26693C72045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11CE6E-A9DC-4A18-AA10-538CA2AEFAD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007E-365B-4299-B5E1-D52ACC13F163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 smtClean="0"/>
            <a:t>La </a:t>
          </a:r>
          <a:r>
            <a:rPr lang="it-IT" dirty="0" err="1" smtClean="0"/>
            <a:t>adoración</a:t>
          </a:r>
          <a:r>
            <a:rPr lang="it-IT" dirty="0" smtClean="0"/>
            <a:t> </a:t>
          </a:r>
          <a:r>
            <a:rPr lang="it-IT" dirty="0" err="1" smtClean="0"/>
            <a:t>eucarística</a:t>
          </a:r>
          <a:r>
            <a:rPr lang="it-IT" dirty="0" smtClean="0"/>
            <a:t>, alimentando la </a:t>
          </a:r>
          <a:r>
            <a:rPr lang="it-IT" dirty="0" err="1" smtClean="0"/>
            <a:t>esperanza</a:t>
          </a:r>
          <a:r>
            <a:rPr lang="it-IT" dirty="0" smtClean="0"/>
            <a:t> de la Gloria.</a:t>
          </a:r>
          <a:endParaRPr lang="es-ES" dirty="0"/>
        </a:p>
      </dgm:t>
    </dgm:pt>
    <dgm:pt modelId="{323A7F2E-A5E4-4FE6-BC20-AA65422C3874}" type="parTrans" cxnId="{A382DCF7-08BB-4D30-A4DA-4521F4DF6081}">
      <dgm:prSet/>
      <dgm:spPr/>
      <dgm:t>
        <a:bodyPr/>
        <a:lstStyle/>
        <a:p>
          <a:endParaRPr lang="es-ES"/>
        </a:p>
      </dgm:t>
    </dgm:pt>
    <dgm:pt modelId="{4C68BD3A-BFC1-412B-8A59-1CD6FDE6935E}" type="sibTrans" cxnId="{A382DCF7-08BB-4D30-A4DA-4521F4DF6081}">
      <dgm:prSet/>
      <dgm:spPr/>
      <dgm:t>
        <a:bodyPr/>
        <a:lstStyle/>
        <a:p>
          <a:endParaRPr lang="es-ES"/>
        </a:p>
      </dgm:t>
    </dgm:pt>
    <dgm:pt modelId="{B48B2B29-D74C-450F-B85F-746B1E5F9AFE}" type="pres">
      <dgm:prSet presAssocID="{9B11CE6E-A9DC-4A18-AA10-538CA2AEFAD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F7B43D-5633-4107-A0C1-0635F16273E5}" type="pres">
      <dgm:prSet presAssocID="{9B11CE6E-A9DC-4A18-AA10-538CA2AEFADD}" presName="cycle" presStyleCnt="0"/>
      <dgm:spPr/>
    </dgm:pt>
    <dgm:pt modelId="{331D9F16-53B1-4DE4-9F85-AD656B91DAE7}" type="pres">
      <dgm:prSet presAssocID="{9B11CE6E-A9DC-4A18-AA10-538CA2AEFADD}" presName="centerShape" presStyleCnt="0"/>
      <dgm:spPr/>
    </dgm:pt>
    <dgm:pt modelId="{2FC67149-A1D8-4D1D-807A-EC7EED0CB5F9}" type="pres">
      <dgm:prSet presAssocID="{9B11CE6E-A9DC-4A18-AA10-538CA2AEFADD}" presName="connSite" presStyleLbl="node1" presStyleIdx="0" presStyleCnt="2"/>
      <dgm:spPr/>
    </dgm:pt>
    <dgm:pt modelId="{F58D2DDB-336D-4093-B390-6656A0FFF8DB}" type="pres">
      <dgm:prSet presAssocID="{9B11CE6E-A9DC-4A18-AA10-538CA2AEFADD}" presName="visible" presStyleLbl="node1" presStyleIdx="0" presStyleCnt="2" custLinFactNeighborX="13389" custLinFactNeighborY="18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E70F24-F785-4395-8978-54FAF30D980A}" type="pres">
      <dgm:prSet presAssocID="{323A7F2E-A5E4-4FE6-BC20-AA65422C3874}" presName="Name25" presStyleLbl="parChTrans1D1" presStyleIdx="0" presStyleCnt="1"/>
      <dgm:spPr/>
      <dgm:t>
        <a:bodyPr/>
        <a:lstStyle/>
        <a:p>
          <a:endParaRPr lang="es-ES"/>
        </a:p>
      </dgm:t>
    </dgm:pt>
    <dgm:pt modelId="{AB88CE0A-763E-40EB-B6F6-58FFC4F90F47}" type="pres">
      <dgm:prSet presAssocID="{61CF007E-365B-4299-B5E1-D52ACC13F163}" presName="node" presStyleCnt="0"/>
      <dgm:spPr/>
    </dgm:pt>
    <dgm:pt modelId="{529627B5-B3F2-4711-946F-DE78FF067C16}" type="pres">
      <dgm:prSet presAssocID="{61CF007E-365B-4299-B5E1-D52ACC13F163}" presName="parentNode" presStyleLbl="node1" presStyleIdx="1" presStyleCnt="2" custScaleX="142731" custScaleY="123960" custLinFactX="14092" custLinFactNeighborX="100000" custLinFactNeighborY="-14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25133-E7A4-4F0C-82E3-EF117AB8D00C}" type="pres">
      <dgm:prSet presAssocID="{61CF007E-365B-4299-B5E1-D52ACC13F16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1EA4FE2-48E2-4060-BB1E-387BD12EB81D}" type="presOf" srcId="{61CF007E-365B-4299-B5E1-D52ACC13F163}" destId="{529627B5-B3F2-4711-946F-DE78FF067C16}" srcOrd="0" destOrd="0" presId="urn:microsoft.com/office/officeart/2005/8/layout/radial2"/>
    <dgm:cxn modelId="{9139235D-3BB2-4B84-9FC2-D7B304ADA1AC}" type="presOf" srcId="{323A7F2E-A5E4-4FE6-BC20-AA65422C3874}" destId="{BDE70F24-F785-4395-8978-54FAF30D980A}" srcOrd="0" destOrd="0" presId="urn:microsoft.com/office/officeart/2005/8/layout/radial2"/>
    <dgm:cxn modelId="{A382DCF7-08BB-4D30-A4DA-4521F4DF6081}" srcId="{9B11CE6E-A9DC-4A18-AA10-538CA2AEFADD}" destId="{61CF007E-365B-4299-B5E1-D52ACC13F163}" srcOrd="0" destOrd="0" parTransId="{323A7F2E-A5E4-4FE6-BC20-AA65422C3874}" sibTransId="{4C68BD3A-BFC1-412B-8A59-1CD6FDE6935E}"/>
    <dgm:cxn modelId="{FE3AF9EC-85D5-43FE-BAE1-15A254D9B570}" type="presOf" srcId="{9B11CE6E-A9DC-4A18-AA10-538CA2AEFADD}" destId="{B48B2B29-D74C-450F-B85F-746B1E5F9AFE}" srcOrd="0" destOrd="0" presId="urn:microsoft.com/office/officeart/2005/8/layout/radial2"/>
    <dgm:cxn modelId="{375FF651-0EF0-4FBE-97A3-91FB74E86220}" type="presParOf" srcId="{B48B2B29-D74C-450F-B85F-746B1E5F9AFE}" destId="{7AF7B43D-5633-4107-A0C1-0635F16273E5}" srcOrd="0" destOrd="0" presId="urn:microsoft.com/office/officeart/2005/8/layout/radial2"/>
    <dgm:cxn modelId="{88D7F69D-3125-4597-8303-B0A2D9AEB47C}" type="presParOf" srcId="{7AF7B43D-5633-4107-A0C1-0635F16273E5}" destId="{331D9F16-53B1-4DE4-9F85-AD656B91DAE7}" srcOrd="0" destOrd="0" presId="urn:microsoft.com/office/officeart/2005/8/layout/radial2"/>
    <dgm:cxn modelId="{424E4E93-16B1-4409-8E82-D944204516F8}" type="presParOf" srcId="{331D9F16-53B1-4DE4-9F85-AD656B91DAE7}" destId="{2FC67149-A1D8-4D1D-807A-EC7EED0CB5F9}" srcOrd="0" destOrd="0" presId="urn:microsoft.com/office/officeart/2005/8/layout/radial2"/>
    <dgm:cxn modelId="{B6931363-5ACB-4921-8F37-BFF43AB22A22}" type="presParOf" srcId="{331D9F16-53B1-4DE4-9F85-AD656B91DAE7}" destId="{F58D2DDB-336D-4093-B390-6656A0FFF8DB}" srcOrd="1" destOrd="0" presId="urn:microsoft.com/office/officeart/2005/8/layout/radial2"/>
    <dgm:cxn modelId="{C6F5599E-D1D7-4F13-AC3C-984CBB39B7A8}" type="presParOf" srcId="{7AF7B43D-5633-4107-A0C1-0635F16273E5}" destId="{BDE70F24-F785-4395-8978-54FAF30D980A}" srcOrd="1" destOrd="0" presId="urn:microsoft.com/office/officeart/2005/8/layout/radial2"/>
    <dgm:cxn modelId="{FB31A072-CEA6-466D-B0A2-D10105B964E7}" type="presParOf" srcId="{7AF7B43D-5633-4107-A0C1-0635F16273E5}" destId="{AB88CE0A-763E-40EB-B6F6-58FFC4F90F47}" srcOrd="2" destOrd="0" presId="urn:microsoft.com/office/officeart/2005/8/layout/radial2"/>
    <dgm:cxn modelId="{48126B7A-4FC0-4527-9928-25735CEF8295}" type="presParOf" srcId="{AB88CE0A-763E-40EB-B6F6-58FFC4F90F47}" destId="{529627B5-B3F2-4711-946F-DE78FF067C16}" srcOrd="0" destOrd="0" presId="urn:microsoft.com/office/officeart/2005/8/layout/radial2"/>
    <dgm:cxn modelId="{D56630B9-552A-48AE-A4AA-8CC8C013BDD3}" type="presParOf" srcId="{AB88CE0A-763E-40EB-B6F6-58FFC4F90F47}" destId="{ACB25133-E7A4-4F0C-82E3-EF117AB8D00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35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8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26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3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95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0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7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77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2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98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930C1F-993F-4E5F-A0F2-4671540C28EF}" type="datetimeFigureOut">
              <a:rPr lang="es-ES" smtClean="0"/>
              <a:t>31/03/2016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3754-A75F-4FAF-9A9A-CDD07E5FC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91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77040" y="4278702"/>
            <a:ext cx="9037607" cy="1079479"/>
          </a:xfrm>
        </p:spPr>
        <p:txBody>
          <a:bodyPr>
            <a:noAutofit/>
          </a:bodyPr>
          <a:lstStyle/>
          <a:p>
            <a:r>
              <a:rPr lang="it-IT" sz="3600" dirty="0" smtClean="0"/>
              <a:t>ADORACIÓN EUCARÍSTICA: Alimentando la Esperanza de la gloria</a:t>
            </a:r>
            <a:endParaRPr lang="es-ES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" y="43132"/>
            <a:ext cx="12052969" cy="396815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16347" y="5693878"/>
            <a:ext cx="71384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Mons. Prof. Dr. Juan-Miguel FERRER Y GRENESCHE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Consiliario de honor de la Federación Mundial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de las Obras eucarísticas de la Iglesia.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elemento propio de mi reflexión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277643"/>
              </p:ext>
            </p:extLst>
          </p:nvPr>
        </p:nvGraphicFramePr>
        <p:xfrm>
          <a:off x="844550" y="18288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02" y="6135412"/>
            <a:ext cx="538373" cy="5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5127" y="526450"/>
            <a:ext cx="10432473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adoración eucarística, alimentando la esperanza de la Gloria.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504897"/>
              </p:ext>
            </p:extLst>
          </p:nvPr>
        </p:nvGraphicFramePr>
        <p:xfrm>
          <a:off x="845127" y="1850571"/>
          <a:ext cx="10356273" cy="432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9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i="1" dirty="0"/>
              <a:t>Aproximación a la adoración en la tradición bíblica</a:t>
            </a:r>
            <a:r>
              <a:rPr lang="es-ES" i="1" dirty="0" smtClean="0"/>
              <a:t>.</a:t>
            </a:r>
            <a:endParaRPr lang="es-ES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49834"/>
              </p:ext>
            </p:extLst>
          </p:nvPr>
        </p:nvGraphicFramePr>
        <p:xfrm>
          <a:off x="0" y="1828800"/>
          <a:ext cx="10515600" cy="366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02" y="6135412"/>
            <a:ext cx="538373" cy="5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misagregorianagrancanaria.files.wordpress.com/2010/05/pontifiaklamtpetersdom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30" y="4636644"/>
            <a:ext cx="2974770" cy="19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5127" y="1828800"/>
            <a:ext cx="6622473" cy="4351337"/>
          </a:xfrm>
        </p:spPr>
        <p:txBody>
          <a:bodyPr/>
          <a:lstStyle/>
          <a:p>
            <a:pPr algn="just"/>
            <a:r>
              <a:rPr lang="es-ES" dirty="0"/>
              <a:t>Cristo mismo en uno de los momentos más expresivos de su humanidad verdadera, de su profunda solidaridad con los hombres y su pecado, en la </a:t>
            </a:r>
            <a:r>
              <a:rPr lang="es-ES" i="1" dirty="0"/>
              <a:t>oración en el huerto de los olivos,</a:t>
            </a:r>
            <a:r>
              <a:rPr lang="es-ES" dirty="0"/>
              <a:t> antes de padecer, oró así postrándose por tierra ante su Padre (Mt 26, 39; Mc 14, 35; </a:t>
            </a:r>
            <a:r>
              <a:rPr lang="es-ES" dirty="0" err="1"/>
              <a:t>Lc</a:t>
            </a:r>
            <a:r>
              <a:rPr lang="es-ES" dirty="0"/>
              <a:t> 22, 41 –arrodillado-)</a:t>
            </a:r>
          </a:p>
        </p:txBody>
      </p:sp>
      <p:pic>
        <p:nvPicPr>
          <p:cNvPr id="8194" name="Picture 2" descr="http://www.buenanueva.net/biblia/1-biblia1er_Grado/1imag-lecc20/jesus-orando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9" y="1948543"/>
            <a:ext cx="3173568" cy="45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i="1" dirty="0"/>
              <a:t>La adoración eucarística, primeros pasos</a:t>
            </a:r>
            <a:endParaRPr lang="es-ES" dirty="0"/>
          </a:p>
        </p:txBody>
      </p:sp>
      <p:pic>
        <p:nvPicPr>
          <p:cNvPr id="3078" name="Picture 6" descr="http://4.bp.blogspot.com/-vKtvEqb1mtA/UaMvInyzjxI/AAAAAAAABhQ/DmT59R5iKOU/s1600/cor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26" y="3028526"/>
            <a:ext cx="3835374" cy="38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" y="6191154"/>
            <a:ext cx="538373" cy="5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52822"/>
              </p:ext>
            </p:extLst>
          </p:nvPr>
        </p:nvGraphicFramePr>
        <p:xfrm>
          <a:off x="845127" y="2036002"/>
          <a:ext cx="10515600" cy="414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55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i="1" dirty="0"/>
              <a:t>La adoración eucarística, primeros pasos</a:t>
            </a:r>
            <a:endParaRPr lang="es-ES" dirty="0"/>
          </a:p>
        </p:txBody>
      </p:sp>
      <p:pic>
        <p:nvPicPr>
          <p:cNvPr id="5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" y="6191154"/>
            <a:ext cx="538373" cy="5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874979"/>
              </p:ext>
            </p:extLst>
          </p:nvPr>
        </p:nvGraphicFramePr>
        <p:xfrm>
          <a:off x="845127" y="2036002"/>
          <a:ext cx="10515600" cy="414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2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El nacer de nuevas formas de Culto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974447"/>
              </p:ext>
            </p:extLst>
          </p:nvPr>
        </p:nvGraphicFramePr>
        <p:xfrm>
          <a:off x="845127" y="1828800"/>
          <a:ext cx="10895424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57" y="6180137"/>
            <a:ext cx="538373" cy="5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sz="3600" dirty="0"/>
              <a:t>La respuesta eclesial no fue en estos años sólo doctrinal</a:t>
            </a:r>
            <a:endParaRPr kumimoji="0" lang="es-ES" altLang="es-E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187608"/>
              </p:ext>
            </p:extLst>
          </p:nvPr>
        </p:nvGraphicFramePr>
        <p:xfrm>
          <a:off x="920557" y="1982229"/>
          <a:ext cx="5971949" cy="381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revistavive.com/rv-vive/uploads/2014/10/joven-rezando-iglesia-644x3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51" y="2070340"/>
            <a:ext cx="3148518" cy="17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7FwK3hrQQ_8/VqTImpKa2YI/AAAAAAAAZv0/ZWETrYQ9QTs/s640/COMUNI%25C3%2593N%2BCORRECTA%2BDE%2BRODILLAS%2BY%2BEN%2BLA%2BBOCA%2B%2B%2B%2B%2BMENSAJESDEDIOSALMUNDO.BLOGSPOT.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51" y="4063155"/>
            <a:ext cx="3111560" cy="20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i="1" dirty="0"/>
              <a:t>Maduración de la espiritualidad eucarística en la edad moderna y contemporánea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Otro momento importante en el proceso de evolución histórica de la adoración eucarística entre los católicos va a ser el de los grandes cambios políticos, sociales y culturales que seguirán a la </a:t>
            </a:r>
            <a:r>
              <a:rPr lang="es-ES" i="1" dirty="0"/>
              <a:t>revolución francesa </a:t>
            </a:r>
            <a:r>
              <a:rPr lang="es-ES" dirty="0"/>
              <a:t> y las </a:t>
            </a:r>
            <a:r>
              <a:rPr lang="es-ES" i="1" dirty="0"/>
              <a:t>guerras napoleónicas</a:t>
            </a:r>
            <a:r>
              <a:rPr lang="es-ES" dirty="0"/>
              <a:t>. Hablamos del final del siglo XVIII y del siglo XIX.</a:t>
            </a:r>
          </a:p>
          <a:p>
            <a:endParaRPr lang="es-ES" dirty="0"/>
          </a:p>
        </p:txBody>
      </p:sp>
      <p:pic>
        <p:nvPicPr>
          <p:cNvPr id="6" name="Picture 2" descr="http://www.romeartlover.it/Vasi44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90" y="3435027"/>
            <a:ext cx="4899804" cy="31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i="1" dirty="0"/>
              <a:t>Maduración de la espiritualidad eucarística en la edad moderna y contemporánea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este contexto nace en santa María in </a:t>
            </a:r>
            <a:r>
              <a:rPr lang="es-ES" dirty="0" err="1" smtClean="0"/>
              <a:t>via</a:t>
            </a:r>
            <a:r>
              <a:rPr lang="es-ES" dirty="0" smtClean="0"/>
              <a:t> Lata, hace poco más de 200, años la Archicofradía de Adoración Nocturna al Santísimo Sacramento</a:t>
            </a:r>
            <a:endParaRPr lang="es-ES" dirty="0"/>
          </a:p>
        </p:txBody>
      </p:sp>
      <p:pic>
        <p:nvPicPr>
          <p:cNvPr id="1028" name="Picture 4" descr="http://www.romeartlover.it/Vasi44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0" y="3416061"/>
            <a:ext cx="4886098" cy="30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ijasdelaiglesia.org/_fdc/images/Casas%20centro%20eucaristico/ViaLatacentroeucarist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20" y="2675886"/>
            <a:ext cx="4930501" cy="39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9165394" cy="11386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4400" dirty="0" err="1" smtClean="0"/>
              <a:t>Introducción</a:t>
            </a:r>
            <a:endParaRPr lang="es-ES" sz="4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351190" cy="3810000"/>
          </a:xfrm>
        </p:spPr>
        <p:txBody>
          <a:bodyPr>
            <a:normAutofit/>
          </a:bodyPr>
          <a:lstStyle/>
          <a:p>
            <a:r>
              <a:rPr lang="it-IT" sz="3600" dirty="0" err="1"/>
              <a:t>Motivos</a:t>
            </a:r>
            <a:r>
              <a:rPr lang="it-IT" sz="3600" dirty="0"/>
              <a:t> de esta </a:t>
            </a:r>
            <a:r>
              <a:rPr lang="it-IT" sz="3600" dirty="0" err="1" smtClean="0"/>
              <a:t>intervención</a:t>
            </a:r>
            <a:r>
              <a:rPr lang="it-IT" sz="3600" dirty="0"/>
              <a:t>: </a:t>
            </a:r>
            <a:r>
              <a:rPr lang="it-IT" sz="3600" dirty="0" err="1" smtClean="0"/>
              <a:t>Federación</a:t>
            </a:r>
            <a:r>
              <a:rPr lang="it-IT" sz="3600" dirty="0" smtClean="0"/>
              <a:t> </a:t>
            </a:r>
            <a:r>
              <a:rPr lang="it-IT" sz="3600" dirty="0" err="1"/>
              <a:t>Mundial</a:t>
            </a:r>
            <a:r>
              <a:rPr lang="it-IT" sz="3600" dirty="0"/>
              <a:t> de </a:t>
            </a:r>
            <a:r>
              <a:rPr lang="it-IT" sz="3600" dirty="0" err="1"/>
              <a:t>las</a:t>
            </a:r>
            <a:r>
              <a:rPr lang="it-IT" sz="3600" dirty="0"/>
              <a:t> </a:t>
            </a:r>
            <a:r>
              <a:rPr lang="it-IT" sz="3600" dirty="0" err="1"/>
              <a:t>Obras</a:t>
            </a:r>
            <a:r>
              <a:rPr lang="it-IT" sz="3600" dirty="0"/>
              <a:t> </a:t>
            </a:r>
            <a:r>
              <a:rPr lang="it-IT" sz="3600" dirty="0" err="1" smtClean="0"/>
              <a:t>Eucarísticas</a:t>
            </a:r>
            <a:r>
              <a:rPr lang="it-IT" sz="3600" dirty="0" smtClean="0"/>
              <a:t> </a:t>
            </a:r>
            <a:r>
              <a:rPr lang="it-IT" sz="3600" dirty="0"/>
              <a:t>de la </a:t>
            </a:r>
            <a:r>
              <a:rPr lang="it-IT" sz="3600" dirty="0" err="1"/>
              <a:t>Iglesia</a:t>
            </a:r>
            <a:endParaRPr lang="es-ES" sz="3600" dirty="0"/>
          </a:p>
          <a:p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5" y="2057400"/>
            <a:ext cx="6418054" cy="4051046"/>
          </a:xfrm>
          <a:prstGeom prst="rect">
            <a:avLst/>
          </a:prstGeom>
        </p:spPr>
      </p:pic>
      <p:pic>
        <p:nvPicPr>
          <p:cNvPr id="2050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613" y="534088"/>
            <a:ext cx="857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Conclusiones</a:t>
            </a:r>
            <a:r>
              <a:rPr lang="it-IT" dirty="0" smtClean="0"/>
              <a:t> </a:t>
            </a:r>
            <a:r>
              <a:rPr lang="it-IT" dirty="0" err="1" smtClean="0"/>
              <a:t>finales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24648"/>
              </p:ext>
            </p:extLst>
          </p:nvPr>
        </p:nvGraphicFramePr>
        <p:xfrm>
          <a:off x="845127" y="1828800"/>
          <a:ext cx="10438224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3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accent3">
                    <a:lumMod val="50000"/>
                  </a:schemeClr>
                </a:solidFill>
              </a:rPr>
              <a:t>¿Dónde encontrarnos?</a:t>
            </a:r>
            <a:endParaRPr lang="es-E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698171" y="2514600"/>
          <a:ext cx="9024258" cy="364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2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/>
              <a:t>Motivos de esta intervención</a:t>
            </a:r>
            <a:endParaRPr lang="es-ES" dirty="0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485041551"/>
              </p:ext>
            </p:extLst>
          </p:nvPr>
        </p:nvGraphicFramePr>
        <p:xfrm>
          <a:off x="660070" y="1992084"/>
          <a:ext cx="10519559" cy="118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425421094"/>
              </p:ext>
            </p:extLst>
          </p:nvPr>
        </p:nvGraphicFramePr>
        <p:xfrm>
          <a:off x="1269670" y="2993572"/>
          <a:ext cx="10091057" cy="207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020747239"/>
              </p:ext>
            </p:extLst>
          </p:nvPr>
        </p:nvGraphicFramePr>
        <p:xfrm>
          <a:off x="845127" y="5170612"/>
          <a:ext cx="10334502" cy="142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712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68927" y="377406"/>
            <a:ext cx="1069211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Congreso Eucarístico Internacional de Cebú (enero 2016), en el corazón católico de Filipinas, mirando al continente asiático y al mundo entero: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Cristo en vosotros, esperanza de la Gloria</a:t>
            </a:r>
            <a:r>
              <a:rPr kumimoji="0" lang="es-ES" altLang="es-ES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s-ES" altLang="es-ES" sz="4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2" y="1880559"/>
            <a:ext cx="5452086" cy="30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40" y="2932981"/>
            <a:ext cx="6532257" cy="366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9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473816"/>
              </p:ext>
            </p:extLst>
          </p:nvPr>
        </p:nvGraphicFramePr>
        <p:xfrm>
          <a:off x="170213" y="511629"/>
          <a:ext cx="3164749" cy="568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62" y="511629"/>
            <a:ext cx="8507211" cy="554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95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esperanza</a:t>
            </a:r>
            <a:r>
              <a:rPr lang="it-IT" dirty="0" smtClean="0"/>
              <a:t> y la </a:t>
            </a:r>
            <a:r>
              <a:rPr lang="it-IT" dirty="0" err="1" smtClean="0"/>
              <a:t>esperanza</a:t>
            </a:r>
            <a:r>
              <a:rPr lang="it-IT" dirty="0" smtClean="0"/>
              <a:t> de la gloria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92306"/>
              </p:ext>
            </p:extLst>
          </p:nvPr>
        </p:nvGraphicFramePr>
        <p:xfrm>
          <a:off x="845127" y="1828800"/>
          <a:ext cx="9454813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71" y="5770561"/>
            <a:ext cx="857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err="1" smtClean="0"/>
              <a:t>Universalidad</a:t>
            </a:r>
            <a:r>
              <a:rPr lang="it-IT" dirty="0" smtClean="0"/>
              <a:t> y </a:t>
            </a:r>
            <a:r>
              <a:rPr lang="it-IT" dirty="0" err="1" smtClean="0"/>
              <a:t>riquezas</a:t>
            </a:r>
            <a:r>
              <a:rPr lang="it-IT" dirty="0" smtClean="0"/>
              <a:t> </a:t>
            </a:r>
            <a:r>
              <a:rPr lang="it-IT" dirty="0" err="1" smtClean="0"/>
              <a:t>particulares</a:t>
            </a:r>
            <a:r>
              <a:rPr lang="it-IT" dirty="0" smtClean="0"/>
              <a:t> del </a:t>
            </a:r>
            <a:r>
              <a:rPr lang="it-IT" dirty="0" err="1" smtClean="0"/>
              <a:t>anuncio</a:t>
            </a:r>
            <a:r>
              <a:rPr lang="it-IT" dirty="0" smtClean="0"/>
              <a:t> del </a:t>
            </a:r>
            <a:r>
              <a:rPr lang="it-IT" dirty="0" err="1" smtClean="0"/>
              <a:t>evangelio</a:t>
            </a:r>
            <a:r>
              <a:rPr lang="it-IT" dirty="0" smtClean="0"/>
              <a:t> de la </a:t>
            </a:r>
            <a:r>
              <a:rPr lang="it-IT" dirty="0" err="1" smtClean="0"/>
              <a:t>esperanza</a:t>
            </a:r>
            <a:r>
              <a:rPr lang="it-IT" dirty="0" smtClean="0"/>
              <a:t> </a:t>
            </a:r>
            <a:r>
              <a:rPr lang="it-IT" dirty="0" err="1" smtClean="0"/>
              <a:t>que</a:t>
            </a:r>
            <a:r>
              <a:rPr lang="it-IT" dirty="0" smtClean="0"/>
              <a:t> </a:t>
            </a:r>
            <a:r>
              <a:rPr lang="it-IT" dirty="0" err="1" smtClean="0"/>
              <a:t>hace</a:t>
            </a:r>
            <a:r>
              <a:rPr lang="it-IT" dirty="0" smtClean="0"/>
              <a:t> la </a:t>
            </a:r>
            <a:r>
              <a:rPr lang="it-IT" dirty="0" err="1" smtClean="0"/>
              <a:t>Iglesia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084849"/>
              </p:ext>
            </p:extLst>
          </p:nvPr>
        </p:nvGraphicFramePr>
        <p:xfrm>
          <a:off x="845127" y="1828800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164" y="5684058"/>
            <a:ext cx="857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Brevemente: </a:t>
            </a:r>
            <a:r>
              <a:rPr lang="it-IT" dirty="0" err="1" smtClean="0"/>
              <a:t>Eucaristía</a:t>
            </a:r>
            <a:r>
              <a:rPr lang="it-IT" dirty="0" smtClean="0"/>
              <a:t> y </a:t>
            </a:r>
            <a:r>
              <a:rPr lang="it-IT" dirty="0" err="1" smtClean="0"/>
              <a:t>esperanza</a:t>
            </a:r>
            <a:r>
              <a:rPr lang="it-IT" dirty="0" smtClean="0"/>
              <a:t> de la Gloria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954510"/>
              </p:ext>
            </p:extLst>
          </p:nvPr>
        </p:nvGraphicFramePr>
        <p:xfrm>
          <a:off x="845127" y="1828800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image.jimcdn.com/app/cms/image/transf/dimension=90x1024:format=jpg/path/s5eb01977c260451d/image/ica223107258ce9ab/version/1401199877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669" y="5908039"/>
            <a:ext cx="857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95986503"/>
              </p:ext>
            </p:extLst>
          </p:nvPr>
        </p:nvGraphicFramePr>
        <p:xfrm>
          <a:off x="542271" y="1012371"/>
          <a:ext cx="9091586" cy="35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43" y="2854234"/>
            <a:ext cx="1916957" cy="341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06" y="3816850"/>
            <a:ext cx="4012803" cy="225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b="11428"/>
          <a:stretch/>
        </p:blipFill>
        <p:spPr>
          <a:xfrm>
            <a:off x="9728103" y="178207"/>
            <a:ext cx="2334813" cy="339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6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655</TotalTime>
  <Words>965</Words>
  <Application>Microsoft Office PowerPoint</Application>
  <PresentationFormat>Panorámica</PresentationFormat>
  <Paragraphs>62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2</vt:lpstr>
      <vt:lpstr>HDOfficeLightV0</vt:lpstr>
      <vt:lpstr>ADORACIÓN EUCARÍSTICA: Alimentando la Esperanza de la gloria</vt:lpstr>
      <vt:lpstr>Introducción</vt:lpstr>
      <vt:lpstr>Motivos de esta intervención</vt:lpstr>
      <vt:lpstr>Presentación de PowerPoint</vt:lpstr>
      <vt:lpstr>Presentación de PowerPoint</vt:lpstr>
      <vt:lpstr>La esperanza y la esperanza de la gloria</vt:lpstr>
      <vt:lpstr>Universalidad y riquezas particulares del anuncio del evangelio de la esperanza que hace la Iglesia</vt:lpstr>
      <vt:lpstr>Brevemente: Eucaristía y esperanza de la Gloria</vt:lpstr>
      <vt:lpstr>Presentación de PowerPoint</vt:lpstr>
      <vt:lpstr>El elemento propio de mi reflexión</vt:lpstr>
      <vt:lpstr>La adoración eucarística, alimentando la esperanza de la Gloria.</vt:lpstr>
      <vt:lpstr>Aproximación a la adoración en la tradición bíblica.</vt:lpstr>
      <vt:lpstr>Presentación de PowerPoint</vt:lpstr>
      <vt:lpstr>La adoración eucarística, primeros pasos</vt:lpstr>
      <vt:lpstr>La adoración eucarística, primeros pasos</vt:lpstr>
      <vt:lpstr>El nacer de nuevas formas de Culto</vt:lpstr>
      <vt:lpstr>La respuesta eclesial no fue en estos años sólo doctrinal</vt:lpstr>
      <vt:lpstr>Maduración de la espiritualidad eucarística en la edad moderna y contemporánea</vt:lpstr>
      <vt:lpstr>Maduración de la espiritualidad eucarística en la edad moderna y contemporánea</vt:lpstr>
      <vt:lpstr>Conclusiones finales</vt:lpstr>
      <vt:lpstr>¿Dónde encontrarnos?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Soledad López Félix</dc:creator>
  <cp:lastModifiedBy>Soledad López Félix</cp:lastModifiedBy>
  <cp:revision>32</cp:revision>
  <dcterms:created xsi:type="dcterms:W3CDTF">2016-01-27T15:03:58Z</dcterms:created>
  <dcterms:modified xsi:type="dcterms:W3CDTF">2016-03-31T07:17:57Z</dcterms:modified>
</cp:coreProperties>
</file>